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3"/>
  </p:sldMasterIdLst>
  <p:handoutMasterIdLst>
    <p:handoutMasterId r:id="rId22"/>
  </p:handoutMasterIdLst>
  <p:sldIdLst>
    <p:sldId id="708" r:id="rId4"/>
    <p:sldId id="619" r:id="rId5"/>
    <p:sldId id="673" r:id="rId6"/>
    <p:sldId id="719" r:id="rId7"/>
    <p:sldId id="646" r:id="rId8"/>
    <p:sldId id="709" r:id="rId9"/>
    <p:sldId id="720" r:id="rId10"/>
    <p:sldId id="721" r:id="rId11"/>
    <p:sldId id="722" r:id="rId12"/>
    <p:sldId id="723" r:id="rId13"/>
    <p:sldId id="724" r:id="rId14"/>
    <p:sldId id="726" r:id="rId15"/>
    <p:sldId id="727" r:id="rId16"/>
    <p:sldId id="737" r:id="rId17"/>
    <p:sldId id="711" r:id="rId18"/>
    <p:sldId id="644" r:id="rId19"/>
    <p:sldId id="742" r:id="rId20"/>
    <p:sldId id="712" r:id="rId21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1.xm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成组"/>
          <p:cNvGrpSpPr/>
          <p:nvPr userDrawn="1"/>
        </p:nvGrpSpPr>
        <p:grpSpPr>
          <a:xfrm>
            <a:off x="-1" y="4915204"/>
            <a:ext cx="12193201" cy="127001"/>
            <a:chOff x="0" y="0"/>
            <a:chExt cx="24384000" cy="254000"/>
          </a:xfrm>
        </p:grpSpPr>
        <p:sp>
          <p:nvSpPr>
            <p:cNvPr id="25" name="矩形 6"/>
            <p:cNvSpPr/>
            <p:nvPr/>
          </p:nvSpPr>
          <p:spPr>
            <a:xfrm>
              <a:off x="0" y="0"/>
              <a:ext cx="6412230" cy="254000"/>
            </a:xfrm>
            <a:prstGeom prst="rect">
              <a:avLst/>
            </a:pr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828800">
                <a:spcBef>
                  <a:spcPts val="0"/>
                </a:spcBef>
                <a:defRPr sz="3600" i="0" spc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1800"/>
            </a:p>
          </p:txBody>
        </p:sp>
        <p:sp>
          <p:nvSpPr>
            <p:cNvPr id="26" name="矩形 7"/>
            <p:cNvSpPr/>
            <p:nvPr/>
          </p:nvSpPr>
          <p:spPr>
            <a:xfrm>
              <a:off x="6413500" y="0"/>
              <a:ext cx="5270500" cy="254000"/>
            </a:xfrm>
            <a:prstGeom prst="rect">
              <a:avLst/>
            </a:prstGeom>
            <a:solidFill>
              <a:srgbClr val="F9BD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828800">
                <a:spcBef>
                  <a:spcPts val="0"/>
                </a:spcBef>
                <a:defRPr sz="3600" i="0" spc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1800"/>
            </a:p>
          </p:txBody>
        </p:sp>
        <p:sp>
          <p:nvSpPr>
            <p:cNvPr id="27" name="矩形 8"/>
            <p:cNvSpPr/>
            <p:nvPr/>
          </p:nvSpPr>
          <p:spPr>
            <a:xfrm>
              <a:off x="11684000" y="0"/>
              <a:ext cx="10350500" cy="254000"/>
            </a:xfrm>
            <a:prstGeom prst="rect">
              <a:avLst/>
            </a:prstGeom>
            <a:solidFill>
              <a:srgbClr val="9F9F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828800">
                <a:spcBef>
                  <a:spcPts val="0"/>
                </a:spcBef>
                <a:defRPr sz="3600" i="0" spc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1800"/>
            </a:p>
          </p:txBody>
        </p:sp>
        <p:sp>
          <p:nvSpPr>
            <p:cNvPr id="28" name="矩形 9"/>
            <p:cNvSpPr/>
            <p:nvPr/>
          </p:nvSpPr>
          <p:spPr>
            <a:xfrm>
              <a:off x="22034500" y="0"/>
              <a:ext cx="2349500" cy="2540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828800">
                <a:spcBef>
                  <a:spcPts val="0"/>
                </a:spcBef>
                <a:defRPr sz="3600" i="0" spc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1800"/>
            </a:p>
          </p:txBody>
        </p:sp>
      </p:grpSp>
      <p:sp>
        <p:nvSpPr>
          <p:cNvPr id="31" name="矩形"/>
          <p:cNvSpPr/>
          <p:nvPr userDrawn="1"/>
        </p:nvSpPr>
        <p:spPr>
          <a:xfrm>
            <a:off x="0" y="5030470"/>
            <a:ext cx="12193201" cy="1841500"/>
          </a:xfrm>
          <a:prstGeom prst="rect">
            <a:avLst/>
          </a:prstGeom>
          <a:solidFill>
            <a:srgbClr val="F6BD3E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endParaRPr sz="1750"/>
          </a:p>
        </p:txBody>
      </p:sp>
      <p:sp>
        <p:nvSpPr>
          <p:cNvPr id="32" name="中国施工BIM第1股"/>
          <p:cNvSpPr txBox="1"/>
          <p:nvPr userDrawn="1"/>
        </p:nvSpPr>
        <p:spPr>
          <a:xfrm>
            <a:off x="3937000" y="5715552"/>
            <a:ext cx="4318000" cy="358140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i="0" spc="1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/>
            <a:r>
              <a:rPr sz="2000" spc="800" dirty="0" err="1">
                <a:solidFill>
                  <a:srgbClr val="FFFFFF"/>
                </a:solidFill>
                <a:uFillTx/>
                <a:ea typeface="思源宋体 CN" panose="02020400000000000000"/>
              </a:rPr>
              <a:t>数字建造技术和产品提供商</a:t>
            </a:r>
            <a:endParaRPr sz="2000" spc="800" dirty="0">
              <a:solidFill>
                <a:srgbClr val="FFFFFF"/>
              </a:solidFill>
              <a:uFillTx/>
              <a:ea typeface="思源宋体 CN" panose="02020400000000000000"/>
            </a:endParaRPr>
          </a:p>
        </p:txBody>
      </p:sp>
      <p:pic>
        <p:nvPicPr>
          <p:cNvPr id="2" name="图片 1" descr="LOGO 图+字母-0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37715" y="1353185"/>
            <a:ext cx="7956550" cy="3157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 userDrawn="1"/>
        </p:nvSpPr>
        <p:spPr>
          <a:xfrm>
            <a:off x="-19685" y="6667500"/>
            <a:ext cx="12226290" cy="215900"/>
          </a:xfrm>
          <a:prstGeom prst="rect">
            <a:avLst/>
          </a:prstGeom>
          <a:solidFill>
            <a:srgbClr val="EFB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5" name="文本占位符 44"/>
          <p:cNvSpPr>
            <a:spLocks noGrp="1"/>
          </p:cNvSpPr>
          <p:nvPr>
            <p:ph type="body" idx="16" hasCustomPrompt="1"/>
            <p:custDataLst>
              <p:tags r:id="rId3"/>
            </p:custDataLst>
          </p:nvPr>
        </p:nvSpPr>
        <p:spPr>
          <a:xfrm>
            <a:off x="1219200" y="4080510"/>
            <a:ext cx="1648460" cy="324000"/>
          </a:xfrm>
          <a:ln w="15875">
            <a:noFill/>
          </a:ln>
        </p:spPr>
        <p:txBody>
          <a:bodyPr lIns="101600" tIns="38100" rIns="76200" bIns="38100" anchor="ctr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kumimoji="0" lang="zh-CN" sz="1400" b="0" i="0" u="none" strike="noStrike" kern="1200" cap="none" spc="0" normalizeH="0" baseline="0" noProof="1">
                <a:solidFill>
                  <a:srgbClr val="FFC000"/>
                </a:solidFill>
                <a:latin typeface="思源黑体 CN Bold" panose="020B0800000000000000" charset="-122"/>
                <a:ea typeface="思源黑体 CN Bold" panose="020B0800000000000000" charset="-122"/>
                <a:cs typeface="+mn-cs"/>
                <a:sym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algn="ctr">
              <a:buClrTx/>
              <a:buSzTx/>
              <a:buFontTx/>
            </a:pPr>
            <a:r>
              <a:rPr>
                <a:solidFill>
                  <a:srgbClr val="EDB624"/>
                </a:solidFill>
                <a:sym typeface="微软雅黑" panose="020B0503020204020204" charset="-122"/>
              </a:rPr>
              <a:t>标题说明</a:t>
            </a:r>
            <a:endParaRPr>
              <a:solidFill>
                <a:srgbClr val="EDB624"/>
              </a:solidFill>
              <a:sym typeface="微软雅黑" panose="020B0503020204020204" charset="-122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1219200" y="2942590"/>
            <a:ext cx="4593590" cy="817880"/>
          </a:xfrm>
          <a:ln>
            <a:noFill/>
          </a:ln>
        </p:spPr>
        <p:txBody>
          <a:bodyPr/>
          <a:lstStyle>
            <a:lvl1pPr algn="l">
              <a:defRPr kumimoji="0" lang="zh-CN" altLang="en-US" sz="4000" b="1" i="0" u="none" strike="noStrike" kern="1600" cap="none" spc="209" normalizeH="0" baseline="0" noProof="1" dirty="0" smtClean="0">
                <a:ln>
                  <a:noFill/>
                </a:ln>
                <a:solidFill>
                  <a:schemeClr val="tx2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ea"/>
              </a:defRPr>
            </a:lvl1pPr>
          </a:lstStyle>
          <a:p>
            <a:pPr algn="ctr">
              <a:spcBef>
                <a:spcPts val="0"/>
              </a:spcBef>
              <a:spcAft>
                <a:spcPts val="1000"/>
              </a:spcAft>
              <a:buClrTx/>
              <a:buSzTx/>
              <a:buFontTx/>
            </a:pPr>
            <a:r>
              <a:rPr kern="1600" spc="209" dirty="0">
                <a:ln>
                  <a:noFill/>
                </a:ln>
                <a:solidFill>
                  <a:schemeClr val="bg2"/>
                </a:solidFill>
                <a:sym typeface="+mn-ea"/>
              </a:rPr>
              <a:t>点击输入章节标题</a:t>
            </a:r>
            <a:endParaRPr kern="1600" spc="209" dirty="0">
              <a:ln>
                <a:noFill/>
              </a:ln>
              <a:solidFill>
                <a:schemeClr val="bg2"/>
              </a:solidFill>
              <a:sym typeface="+mn-ea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20" hasCustomPrompt="1"/>
          </p:nvPr>
        </p:nvSpPr>
        <p:spPr>
          <a:xfrm>
            <a:off x="1219200" y="1965325"/>
            <a:ext cx="1887220" cy="1217930"/>
          </a:xfrm>
          <a:prstGeom prst="rect">
            <a:avLst/>
          </a:prstGeom>
          <a:effectLst/>
        </p:spPr>
        <p:txBody>
          <a:bodyPr anchor="t" anchorCtr="0">
            <a:no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en-US" altLang="zh-CN" sz="8800" b="1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77000">
                      <a:srgbClr val="FFD44F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宋体 CN" panose="02020400000000000000"/>
                <a:sym typeface="+mn-ea"/>
              </a:defRPr>
            </a:lvl1pPr>
          </a:lstStyle>
          <a:p>
            <a:pPr lvl="0"/>
            <a:r>
              <a:rPr dirty="0">
                <a:latin typeface="思源宋体 CN Heavy" panose="02020900000000000000" charset="-122"/>
                <a:ea typeface="思源宋体 CN Heavy" panose="02020900000000000000" charset="-122"/>
                <a:sym typeface="+mn-ea"/>
              </a:rPr>
              <a:t>01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5" name="文本占位符 44"/>
          <p:cNvSpPr>
            <a:spLocks noGrp="1"/>
          </p:cNvSpPr>
          <p:nvPr>
            <p:ph type="body" idx="16" hasCustomPrompt="1"/>
            <p:custDataLst>
              <p:tags r:id="rId3"/>
            </p:custDataLst>
          </p:nvPr>
        </p:nvSpPr>
        <p:spPr>
          <a:xfrm>
            <a:off x="1219200" y="4080510"/>
            <a:ext cx="1648460" cy="324000"/>
          </a:xfrm>
          <a:ln w="15875">
            <a:noFill/>
          </a:ln>
        </p:spPr>
        <p:txBody>
          <a:bodyPr lIns="101600" tIns="38100" rIns="76200" bIns="38100" anchor="ctr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kumimoji="0" lang="zh-CN" sz="1400" b="0" i="0" u="none" strike="noStrike" kern="1200" cap="none" spc="0" normalizeH="0" baseline="0" noProof="1">
                <a:solidFill>
                  <a:srgbClr val="FFC000"/>
                </a:solidFill>
                <a:latin typeface="思源黑体 CN Bold" panose="020B0800000000000000" charset="-122"/>
                <a:ea typeface="思源黑体 CN Bold" panose="020B0800000000000000" charset="-122"/>
                <a:cs typeface="+mn-cs"/>
                <a:sym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algn="ctr">
              <a:buClrTx/>
              <a:buSzTx/>
              <a:buFontTx/>
            </a:pPr>
            <a:r>
              <a:rPr>
                <a:solidFill>
                  <a:srgbClr val="EDB624"/>
                </a:solidFill>
                <a:sym typeface="微软雅黑" panose="020B0503020204020204" charset="-122"/>
              </a:rPr>
              <a:t>标题说明</a:t>
            </a:r>
            <a:endParaRPr>
              <a:solidFill>
                <a:srgbClr val="EDB624"/>
              </a:solidFill>
              <a:sym typeface="微软雅黑" panose="020B0503020204020204" charset="-122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1219200" y="2942590"/>
            <a:ext cx="4593590" cy="817880"/>
          </a:xfrm>
          <a:ln>
            <a:noFill/>
          </a:ln>
        </p:spPr>
        <p:txBody>
          <a:bodyPr/>
          <a:lstStyle>
            <a:lvl1pPr algn="l">
              <a:defRPr kumimoji="0" lang="zh-CN" altLang="en-US" sz="4000" b="1" i="0" u="none" strike="noStrike" kern="1600" cap="none" spc="209" normalizeH="0" baseline="0" noProof="1" dirty="0" smtClean="0">
                <a:ln>
                  <a:noFill/>
                </a:ln>
                <a:solidFill>
                  <a:schemeClr val="tx2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ea"/>
              </a:defRPr>
            </a:lvl1pPr>
          </a:lstStyle>
          <a:p>
            <a:pPr algn="ctr">
              <a:spcBef>
                <a:spcPts val="0"/>
              </a:spcBef>
              <a:spcAft>
                <a:spcPts val="1000"/>
              </a:spcAft>
              <a:buClrTx/>
              <a:buSzTx/>
              <a:buFontTx/>
            </a:pPr>
            <a:r>
              <a:rPr kern="1600" spc="209" dirty="0">
                <a:ln>
                  <a:noFill/>
                </a:ln>
                <a:solidFill>
                  <a:schemeClr val="bg2"/>
                </a:solidFill>
                <a:sym typeface="+mn-ea"/>
              </a:rPr>
              <a:t>点击输入章节标题</a:t>
            </a:r>
            <a:endParaRPr kern="1600" spc="209" dirty="0">
              <a:ln>
                <a:noFill/>
              </a:ln>
              <a:solidFill>
                <a:schemeClr val="bg2"/>
              </a:solidFill>
              <a:sym typeface="+mn-ea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20" hasCustomPrompt="1"/>
          </p:nvPr>
        </p:nvSpPr>
        <p:spPr>
          <a:xfrm>
            <a:off x="1219200" y="1965325"/>
            <a:ext cx="1887220" cy="1217930"/>
          </a:xfrm>
          <a:prstGeom prst="rect">
            <a:avLst/>
          </a:prstGeom>
          <a:effectLst/>
        </p:spPr>
        <p:txBody>
          <a:bodyPr anchor="t" anchorCtr="0">
            <a:no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en-US" altLang="zh-CN" sz="8800" b="1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77000">
                      <a:srgbClr val="FFD44F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宋体 CN" panose="02020400000000000000"/>
                <a:sym typeface="+mn-ea"/>
              </a:defRPr>
            </a:lvl1pPr>
          </a:lstStyle>
          <a:p>
            <a:pPr lvl="0"/>
            <a:r>
              <a:rPr dirty="0">
                <a:latin typeface="思源宋体 CN Heavy" panose="02020900000000000000" charset="-122"/>
                <a:ea typeface="思源宋体 CN Heavy" panose="02020900000000000000" charset="-122"/>
                <a:sym typeface="+mn-ea"/>
              </a:rPr>
              <a:t>02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5" name="文本占位符 44"/>
          <p:cNvSpPr>
            <a:spLocks noGrp="1"/>
          </p:cNvSpPr>
          <p:nvPr>
            <p:ph type="body" idx="16" hasCustomPrompt="1"/>
            <p:custDataLst>
              <p:tags r:id="rId3"/>
            </p:custDataLst>
          </p:nvPr>
        </p:nvSpPr>
        <p:spPr>
          <a:xfrm>
            <a:off x="1219200" y="4080510"/>
            <a:ext cx="1648460" cy="324000"/>
          </a:xfrm>
          <a:ln w="15875">
            <a:noFill/>
          </a:ln>
        </p:spPr>
        <p:txBody>
          <a:bodyPr lIns="101600" tIns="38100" rIns="76200" bIns="38100" anchor="ctr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kumimoji="0" lang="zh-CN" sz="1400" b="0" i="0" u="none" strike="noStrike" kern="1200" cap="none" spc="0" normalizeH="0" baseline="0" noProof="1">
                <a:solidFill>
                  <a:srgbClr val="FFC000"/>
                </a:solidFill>
                <a:latin typeface="思源黑体 CN Bold" panose="020B0800000000000000" charset="-122"/>
                <a:ea typeface="思源黑体 CN Bold" panose="020B0800000000000000" charset="-122"/>
                <a:cs typeface="+mn-cs"/>
                <a:sym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algn="ctr">
              <a:buClrTx/>
              <a:buSzTx/>
              <a:buFontTx/>
            </a:pPr>
            <a:r>
              <a:rPr>
                <a:solidFill>
                  <a:srgbClr val="EDB624"/>
                </a:solidFill>
                <a:sym typeface="微软雅黑" panose="020B0503020204020204" charset="-122"/>
              </a:rPr>
              <a:t>标题说明</a:t>
            </a:r>
            <a:endParaRPr>
              <a:solidFill>
                <a:srgbClr val="EDB624"/>
              </a:solidFill>
              <a:sym typeface="微软雅黑" panose="020B0503020204020204" charset="-122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1219200" y="2942590"/>
            <a:ext cx="4593590" cy="817880"/>
          </a:xfrm>
          <a:ln>
            <a:noFill/>
          </a:ln>
        </p:spPr>
        <p:txBody>
          <a:bodyPr/>
          <a:lstStyle>
            <a:lvl1pPr algn="l">
              <a:defRPr kumimoji="0" lang="zh-CN" altLang="en-US" sz="4000" b="1" i="0" u="none" strike="noStrike" kern="1600" cap="none" spc="209" normalizeH="0" baseline="0" noProof="1" dirty="0" smtClean="0">
                <a:ln>
                  <a:noFill/>
                </a:ln>
                <a:solidFill>
                  <a:schemeClr val="tx2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ea"/>
              </a:defRPr>
            </a:lvl1pPr>
          </a:lstStyle>
          <a:p>
            <a:pPr algn="ctr">
              <a:spcBef>
                <a:spcPts val="0"/>
              </a:spcBef>
              <a:spcAft>
                <a:spcPts val="1000"/>
              </a:spcAft>
              <a:buClrTx/>
              <a:buSzTx/>
              <a:buFontTx/>
            </a:pPr>
            <a:r>
              <a:rPr kern="1600" spc="209" dirty="0">
                <a:ln>
                  <a:noFill/>
                </a:ln>
                <a:solidFill>
                  <a:schemeClr val="bg2"/>
                </a:solidFill>
                <a:sym typeface="+mn-ea"/>
              </a:rPr>
              <a:t>点击输入章节标题</a:t>
            </a:r>
            <a:endParaRPr kern="1600" spc="209" dirty="0">
              <a:ln>
                <a:noFill/>
              </a:ln>
              <a:solidFill>
                <a:schemeClr val="bg2"/>
              </a:solidFill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1219200" y="1965325"/>
            <a:ext cx="1887220" cy="1217930"/>
          </a:xfrm>
          <a:prstGeom prst="rect">
            <a:avLst/>
          </a:prstGeom>
          <a:effectLst/>
        </p:spPr>
        <p:txBody>
          <a:bodyPr anchor="t" anchorCtr="0">
            <a:no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en-US" altLang="zh-CN" sz="8800" b="1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77000">
                      <a:srgbClr val="FFD44F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宋体 CN" panose="02020400000000000000"/>
                <a:sym typeface="+mn-ea"/>
              </a:defRPr>
            </a:lvl1pPr>
          </a:lstStyle>
          <a:p>
            <a:pPr lvl="0"/>
            <a:r>
              <a:rPr dirty="0">
                <a:latin typeface="思源宋体 CN Heavy" panose="02020900000000000000" charset="-122"/>
                <a:ea typeface="思源宋体 CN Heavy" panose="02020900000000000000" charset="-122"/>
                <a:sym typeface="+mn-ea"/>
              </a:rPr>
              <a:t>03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5" name="文本占位符 44"/>
          <p:cNvSpPr>
            <a:spLocks noGrp="1"/>
          </p:cNvSpPr>
          <p:nvPr>
            <p:ph type="body" idx="16" hasCustomPrompt="1"/>
            <p:custDataLst>
              <p:tags r:id="rId3"/>
            </p:custDataLst>
          </p:nvPr>
        </p:nvSpPr>
        <p:spPr>
          <a:xfrm>
            <a:off x="1219200" y="4080510"/>
            <a:ext cx="1648460" cy="324000"/>
          </a:xfrm>
          <a:ln w="15875">
            <a:noFill/>
          </a:ln>
        </p:spPr>
        <p:txBody>
          <a:bodyPr lIns="101600" tIns="38100" rIns="76200" bIns="38100" anchor="ctr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kumimoji="0" lang="zh-CN" sz="1400" b="0" i="0" u="none" strike="noStrike" kern="1200" cap="none" spc="0" normalizeH="0" baseline="0" noProof="1">
                <a:solidFill>
                  <a:srgbClr val="FFC000"/>
                </a:solidFill>
                <a:latin typeface="思源黑体 CN Bold" panose="020B0800000000000000" charset="-122"/>
                <a:ea typeface="思源黑体 CN Bold" panose="020B0800000000000000" charset="-122"/>
                <a:cs typeface="+mn-cs"/>
                <a:sym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algn="ctr">
              <a:buClrTx/>
              <a:buSzTx/>
              <a:buFontTx/>
            </a:pPr>
            <a:r>
              <a:rPr>
                <a:solidFill>
                  <a:srgbClr val="EDB624"/>
                </a:solidFill>
                <a:sym typeface="微软雅黑" panose="020B0503020204020204" charset="-122"/>
              </a:rPr>
              <a:t>标题说明</a:t>
            </a:r>
            <a:endParaRPr>
              <a:solidFill>
                <a:srgbClr val="EDB624"/>
              </a:solidFill>
              <a:sym typeface="微软雅黑" panose="020B0503020204020204" charset="-122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1219200" y="2942590"/>
            <a:ext cx="4593590" cy="817880"/>
          </a:xfrm>
          <a:ln>
            <a:noFill/>
          </a:ln>
        </p:spPr>
        <p:txBody>
          <a:bodyPr/>
          <a:lstStyle>
            <a:lvl1pPr algn="l">
              <a:defRPr kumimoji="0" lang="zh-CN" altLang="en-US" sz="4000" b="1" i="0" u="none" strike="noStrike" kern="1600" cap="none" spc="209" normalizeH="0" baseline="0" noProof="1" dirty="0" smtClean="0">
                <a:ln>
                  <a:noFill/>
                </a:ln>
                <a:solidFill>
                  <a:schemeClr val="tx2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ea"/>
              </a:defRPr>
            </a:lvl1pPr>
          </a:lstStyle>
          <a:p>
            <a:pPr algn="ctr">
              <a:spcBef>
                <a:spcPts val="0"/>
              </a:spcBef>
              <a:spcAft>
                <a:spcPts val="1000"/>
              </a:spcAft>
              <a:buClrTx/>
              <a:buSzTx/>
              <a:buFontTx/>
            </a:pPr>
            <a:r>
              <a:rPr kern="1600" spc="209" dirty="0">
                <a:ln>
                  <a:noFill/>
                </a:ln>
                <a:solidFill>
                  <a:schemeClr val="bg2"/>
                </a:solidFill>
                <a:sym typeface="+mn-ea"/>
              </a:rPr>
              <a:t>点击输入章节标题</a:t>
            </a:r>
            <a:endParaRPr kern="1600" spc="209" dirty="0">
              <a:ln>
                <a:noFill/>
              </a:ln>
              <a:solidFill>
                <a:schemeClr val="bg2"/>
              </a:solidFill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1219200" y="1965325"/>
            <a:ext cx="1887220" cy="1217930"/>
          </a:xfrm>
          <a:prstGeom prst="rect">
            <a:avLst/>
          </a:prstGeom>
          <a:effectLst/>
        </p:spPr>
        <p:txBody>
          <a:bodyPr anchor="t" anchorCtr="0">
            <a:no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en-US" altLang="zh-CN" sz="8800" b="1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77000">
                      <a:srgbClr val="FFD44F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宋体 CN" panose="02020400000000000000"/>
                <a:sym typeface="+mn-ea"/>
              </a:defRPr>
            </a:lvl1pPr>
          </a:lstStyle>
          <a:p>
            <a:pPr lvl="0"/>
            <a:r>
              <a:rPr dirty="0">
                <a:latin typeface="思源宋体 CN Heavy" panose="02020900000000000000" charset="-122"/>
                <a:ea typeface="思源宋体 CN Heavy" panose="02020900000000000000" charset="-122"/>
                <a:sym typeface="+mn-ea"/>
              </a:rPr>
              <a:t>04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封面&amp;封底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784860" y="1957070"/>
            <a:ext cx="7771765" cy="1092835"/>
          </a:xfrm>
          <a:prstGeom prst="rect">
            <a:avLst/>
          </a:prstGeom>
          <a:effectLst/>
        </p:spPr>
        <p:txBody>
          <a:bodyPr anchor="t" anchorCtr="0">
            <a:noAutofit/>
          </a:bodyPr>
          <a:lstStyle>
            <a:lvl1pPr marL="0" indent="0" algn="l">
              <a:buNone/>
              <a:defRPr kumimoji="0" lang="zh-CN" altLang="en-US" sz="6000" b="0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  <a:cs typeface="+mn-cs"/>
              </a:defRPr>
            </a:lvl1pPr>
          </a:lstStyle>
          <a:p>
            <a:pPr lvl="0"/>
            <a:r>
              <a:rPr lang="zh-CN" altLang="en-US" dirty="0">
                <a:latin typeface="思源宋体 CN Heavy" panose="02020900000000000000" charset="-122"/>
                <a:ea typeface="思源宋体 CN Heavy" panose="02020900000000000000" charset="-122"/>
                <a:sym typeface="+mn-ea"/>
              </a:rPr>
              <a:t>输入演讲内容主题</a:t>
            </a:r>
            <a:endParaRPr lang="en-US" altLang="zh-CN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784819" y="3050009"/>
            <a:ext cx="6057872" cy="425243"/>
          </a:xfrm>
          <a:prstGeom prst="rect">
            <a:avLst/>
          </a:prstGeom>
          <a:effectLst/>
        </p:spPr>
        <p:txBody>
          <a:bodyPr anchor="t" anchorCtr="0">
            <a:noAutofit/>
          </a:bodyPr>
          <a:lstStyle>
            <a:lvl1pPr marL="0" indent="0" algn="l">
              <a:buNone/>
              <a:defRPr sz="2000" b="0" i="0">
                <a:solidFill>
                  <a:schemeClr val="tx1"/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1pPr>
          </a:lstStyle>
          <a:p>
            <a:pPr lvl="0"/>
            <a:r>
              <a:rPr lang="zh-CN" altLang="en-US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+mn-ea"/>
              </a:rPr>
              <a:t>点击此处输入</a:t>
            </a:r>
            <a:r>
              <a:rPr lang="en-US" altLang="zh-CN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+mn-ea"/>
              </a:rPr>
              <a:t>PPT</a:t>
            </a:r>
            <a:r>
              <a:rPr lang="zh-CN" altLang="en-US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+mn-ea"/>
              </a:rPr>
              <a:t>副标题 </a:t>
            </a:r>
            <a:endParaRPr lang="en-US" altLang="zh-CN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784860" y="5772468"/>
            <a:ext cx="6057900" cy="370205"/>
          </a:xfrm>
          <a:prstGeom prst="rect">
            <a:avLst/>
          </a:prstGeom>
          <a:effectLst/>
        </p:spPr>
        <p:txBody>
          <a:bodyPr anchor="t" anchorCtr="0">
            <a:noAutofit/>
          </a:bodyPr>
          <a:lstStyle>
            <a:lvl1pPr marL="0" indent="0" algn="l">
              <a:buNone/>
              <a:defRPr kumimoji="0" lang="en-US" altLang="zh-CN" sz="1600" b="0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  <a:cs typeface="思源宋体 CN" panose="02020400000000000000" charset="-122"/>
                <a:sym typeface="+mn-ea"/>
              </a:defRPr>
            </a:lvl1pPr>
          </a:lstStyle>
          <a:p>
            <a:pPr lvl="0" algn="l">
              <a:buClrTx/>
              <a:buSzTx/>
            </a:pPr>
            <a:r>
              <a:rPr lang="zh-CN" altLang="en-US" dirty="0"/>
              <a:t>日</a:t>
            </a:r>
            <a:r>
              <a:rPr dirty="0"/>
              <a:t>    </a:t>
            </a:r>
            <a:r>
              <a:rPr lang="zh-CN" altLang="en-US" dirty="0"/>
              <a:t>期：</a:t>
            </a:r>
            <a:r>
              <a:rPr dirty="0"/>
              <a:t>XXXX</a:t>
            </a:r>
            <a:r>
              <a:rPr lang="zh-CN" altLang="en-US" dirty="0"/>
              <a:t>年</a:t>
            </a:r>
            <a:r>
              <a:rPr dirty="0"/>
              <a:t>XX</a:t>
            </a:r>
            <a:r>
              <a:rPr lang="zh-CN" altLang="en-US" dirty="0"/>
              <a:t>月</a:t>
            </a:r>
            <a:r>
              <a:rPr dirty="0"/>
              <a:t>XX</a:t>
            </a:r>
            <a:r>
              <a:rPr lang="zh-CN" altLang="en-US" dirty="0"/>
              <a:t>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784860" y="5315903"/>
            <a:ext cx="6057900" cy="370205"/>
          </a:xfrm>
          <a:prstGeom prst="rect">
            <a:avLst/>
          </a:prstGeom>
          <a:effectLst/>
        </p:spPr>
        <p:txBody>
          <a:bodyPr anchor="t" anchorCtr="0">
            <a:noAutofit/>
          </a:bodyPr>
          <a:lstStyle>
            <a:lvl1pPr marL="0" indent="0" algn="l">
              <a:buNone/>
              <a:defRPr kumimoji="0" lang="en-US" altLang="zh-CN" sz="1600" b="0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defRPr>
            </a:lvl1pPr>
          </a:lstStyle>
          <a:p>
            <a:pPr lvl="0" algn="l">
              <a:buClrTx/>
              <a:buSzTx/>
            </a:pPr>
            <a:r>
              <a:rPr lang="zh-CN" altLang="en-US">
                <a:latin typeface="思源宋体 CN" panose="02020400000000000000" charset="-122"/>
                <a:ea typeface="思源宋体 CN" panose="02020400000000000000" charset="-122"/>
                <a:sym typeface="+mn-ea"/>
              </a:rPr>
              <a:t>主讲人：</a:t>
            </a:r>
            <a:r>
              <a:rPr>
                <a:latin typeface="思源宋体 CN" panose="02020400000000000000" charset="-122"/>
                <a:ea typeface="思源宋体 CN" panose="02020400000000000000" charset="-122"/>
                <a:sym typeface="+mn-ea"/>
              </a:rPr>
              <a:t>XXX</a:t>
            </a:r>
            <a:endParaRPr>
              <a:latin typeface="思源宋体 CN" panose="02020400000000000000" charset="-122"/>
              <a:ea typeface="思源宋体 CN" panose="02020400000000000000" charset="-122"/>
              <a:sym typeface="+mn-ea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目录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0" y="0"/>
            <a:ext cx="12190730" cy="68573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017645" y="1878330"/>
            <a:ext cx="712470" cy="480695"/>
          </a:xfrm>
        </p:spPr>
        <p:txBody>
          <a:bodyPr/>
          <a:lstStyle>
            <a:lvl1pPr algn="ctr">
              <a:defRPr sz="2400">
                <a:latin typeface="思源黑体 CN Bold" panose="020B0800000000000000" charset="-122"/>
                <a:ea typeface="思源黑体 CN Bold" panose="020B0800000000000000" charset="-122"/>
              </a:defRPr>
            </a:lvl1pPr>
          </a:lstStyle>
          <a:p>
            <a:r>
              <a:rPr lang="en-US" altLang="zh-CN"/>
              <a:t>01</a:t>
            </a:r>
            <a:endParaRPr lang="en-US" altLang="zh-CN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4730115" y="1878330"/>
            <a:ext cx="2487930" cy="480695"/>
          </a:xfrm>
          <a:prstGeom prst="rect">
            <a:avLst/>
          </a:prstGeom>
          <a:effectLst/>
        </p:spPr>
        <p:txBody>
          <a:bodyPr anchor="t" anchorCtr="0">
            <a:noAutofit/>
          </a:bodyPr>
          <a:lstStyle>
            <a:lvl1pPr marL="0" indent="0" algn="l">
              <a:lnSpc>
                <a:spcPct val="110000"/>
              </a:lnSpc>
              <a:buNone/>
              <a:defRPr sz="2000" b="0" i="0">
                <a:solidFill>
                  <a:schemeClr val="tx1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lvl="0"/>
            <a:r>
              <a:rPr lang="zh-CN" altLang="en-US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+mn-ea"/>
              </a:rPr>
              <a:t>此处输入章节标题</a:t>
            </a:r>
            <a:endParaRPr lang="zh-CN" altLang="en-US" dirty="0"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  <a:sym typeface="+mn-ea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 hasCustomPrompt="1"/>
          </p:nvPr>
        </p:nvSpPr>
        <p:spPr>
          <a:xfrm>
            <a:off x="4017645" y="3041015"/>
            <a:ext cx="712470" cy="480695"/>
          </a:xfrm>
          <a:prstGeom prst="rect">
            <a:avLst/>
          </a:prstGeom>
          <a:effectLst/>
        </p:spPr>
        <p:txBody>
          <a:bodyPr anchor="t" anchorCtr="0">
            <a:no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300" normalizeH="0" baseline="0" noProof="1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思源黑体 CN Bold" panose="020B0800000000000000" charset="-122"/>
                <a:ea typeface="思源黑体 CN Bold" panose="020B0800000000000000" charset="-122"/>
                <a:cs typeface="+mj-cs"/>
              </a:defRPr>
            </a:lvl1pPr>
          </a:lstStyle>
          <a:p>
            <a:pPr lvl="0"/>
            <a:r>
              <a:rPr lang="en-US" altLang="zh-CN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+mn-ea"/>
              </a:rPr>
              <a:t>02</a:t>
            </a:r>
            <a:endParaRPr lang="en-US" altLang="zh-CN" dirty="0"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  <a:sym typeface="+mn-ea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5" hasCustomPrompt="1"/>
          </p:nvPr>
        </p:nvSpPr>
        <p:spPr>
          <a:xfrm>
            <a:off x="4730115" y="4203700"/>
            <a:ext cx="2487930" cy="480695"/>
          </a:xfrm>
          <a:prstGeom prst="rect">
            <a:avLst/>
          </a:prstGeom>
          <a:effectLst/>
        </p:spPr>
        <p:txBody>
          <a:bodyPr anchor="t" anchorCtr="0">
            <a:noAutofit/>
          </a:bodyPr>
          <a:lstStyle>
            <a:lvl1pPr marL="0" indent="0" algn="l">
              <a:lnSpc>
                <a:spcPct val="110000"/>
              </a:lnSpc>
              <a:buNone/>
              <a:defRPr sz="2000" b="0" i="0">
                <a:solidFill>
                  <a:schemeClr val="tx1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lvl="0"/>
            <a:r>
              <a:rPr lang="zh-CN" altLang="en-US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+mn-ea"/>
              </a:rPr>
              <a:t>此处输入章节标题</a:t>
            </a:r>
            <a:endParaRPr lang="zh-CN" altLang="en-US" dirty="0"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  <a:sym typeface="+mn-ea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6" hasCustomPrompt="1"/>
          </p:nvPr>
        </p:nvSpPr>
        <p:spPr>
          <a:xfrm>
            <a:off x="4017645" y="4203700"/>
            <a:ext cx="712470" cy="480695"/>
          </a:xfrm>
          <a:prstGeom prst="rect">
            <a:avLst/>
          </a:prstGeom>
          <a:effectLst/>
        </p:spPr>
        <p:txBody>
          <a:bodyPr anchor="t" anchorCtr="0">
            <a:no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300" normalizeH="0" baseline="0" noProof="1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思源黑体 CN Bold" panose="020B0800000000000000" charset="-122"/>
                <a:ea typeface="思源黑体 CN Bold" panose="020B0800000000000000" charset="-122"/>
                <a:cs typeface="+mj-cs"/>
              </a:defRPr>
            </a:lvl1pPr>
          </a:lstStyle>
          <a:p>
            <a:pPr lvl="0"/>
            <a:r>
              <a:rPr lang="en-US" altLang="zh-CN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+mn-ea"/>
              </a:rPr>
              <a:t>03</a:t>
            </a:r>
            <a:endParaRPr lang="en-US" altLang="zh-CN" dirty="0"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  <a:sym typeface="+mn-ea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7" hasCustomPrompt="1"/>
          </p:nvPr>
        </p:nvSpPr>
        <p:spPr>
          <a:xfrm>
            <a:off x="8289925" y="1878330"/>
            <a:ext cx="2487930" cy="480695"/>
          </a:xfrm>
          <a:prstGeom prst="rect">
            <a:avLst/>
          </a:prstGeom>
          <a:effectLst/>
        </p:spPr>
        <p:txBody>
          <a:bodyPr anchor="t" anchorCtr="0">
            <a:noAutofit/>
          </a:bodyPr>
          <a:lstStyle>
            <a:lvl1pPr marL="0" indent="0" algn="l">
              <a:lnSpc>
                <a:spcPct val="110000"/>
              </a:lnSpc>
              <a:buNone/>
              <a:defRPr sz="2000" b="0" i="0">
                <a:solidFill>
                  <a:schemeClr val="tx1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lvl="0"/>
            <a:r>
              <a:rPr lang="zh-CN" altLang="en-US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+mn-ea"/>
              </a:rPr>
              <a:t>此处输入章节标题</a:t>
            </a:r>
            <a:endParaRPr lang="zh-CN" altLang="en-US" dirty="0"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  <a:sym typeface="+mn-ea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8" hasCustomPrompt="1"/>
          </p:nvPr>
        </p:nvSpPr>
        <p:spPr>
          <a:xfrm>
            <a:off x="7577455" y="1878330"/>
            <a:ext cx="712470" cy="480695"/>
          </a:xfrm>
          <a:prstGeom prst="rect">
            <a:avLst/>
          </a:prstGeom>
          <a:effectLst/>
        </p:spPr>
        <p:txBody>
          <a:bodyPr anchor="t" anchorCtr="0">
            <a:no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300" normalizeH="0" baseline="0" noProof="1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思源黑体 CN Bold" panose="020B0800000000000000" charset="-122"/>
                <a:ea typeface="思源黑体 CN Bold" panose="020B0800000000000000" charset="-122"/>
                <a:cs typeface="+mj-cs"/>
              </a:defRPr>
            </a:lvl1pPr>
          </a:lstStyle>
          <a:p>
            <a:pPr lvl="0"/>
            <a:r>
              <a:rPr lang="en-US" altLang="zh-CN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+mn-ea"/>
              </a:rPr>
              <a:t>04</a:t>
            </a:r>
            <a:endParaRPr lang="en-US" altLang="zh-CN" dirty="0"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  <a:sym typeface="+mn-ea"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9" hasCustomPrompt="1"/>
          </p:nvPr>
        </p:nvSpPr>
        <p:spPr>
          <a:xfrm>
            <a:off x="8289925" y="3041015"/>
            <a:ext cx="2487930" cy="480695"/>
          </a:xfrm>
          <a:prstGeom prst="rect">
            <a:avLst/>
          </a:prstGeom>
          <a:effectLst/>
        </p:spPr>
        <p:txBody>
          <a:bodyPr anchor="t" anchorCtr="0">
            <a:noAutofit/>
          </a:bodyPr>
          <a:lstStyle>
            <a:lvl1pPr marL="0" indent="0" algn="l">
              <a:lnSpc>
                <a:spcPct val="110000"/>
              </a:lnSpc>
              <a:buNone/>
              <a:defRPr sz="2000" b="0" i="0">
                <a:solidFill>
                  <a:schemeClr val="tx1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lvl="0"/>
            <a:r>
              <a:rPr lang="zh-CN" altLang="en-US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+mn-ea"/>
              </a:rPr>
              <a:t>此处输入章节标题</a:t>
            </a:r>
            <a:endParaRPr lang="zh-CN" altLang="en-US" dirty="0"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  <a:sym typeface="+mn-ea"/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20" hasCustomPrompt="1"/>
          </p:nvPr>
        </p:nvSpPr>
        <p:spPr>
          <a:xfrm>
            <a:off x="7577455" y="3041015"/>
            <a:ext cx="712470" cy="480695"/>
          </a:xfrm>
          <a:prstGeom prst="rect">
            <a:avLst/>
          </a:prstGeom>
          <a:effectLst/>
        </p:spPr>
        <p:txBody>
          <a:bodyPr anchor="t" anchorCtr="0">
            <a:no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300" normalizeH="0" baseline="0" noProof="1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思源黑体 CN Bold" panose="020B0800000000000000" charset="-122"/>
                <a:ea typeface="思源黑体 CN Bold" panose="020B0800000000000000" charset="-122"/>
                <a:cs typeface="+mj-cs"/>
              </a:defRPr>
            </a:lvl1pPr>
          </a:lstStyle>
          <a:p>
            <a:pPr lvl="0"/>
            <a:r>
              <a:rPr lang="en-US" altLang="zh-CN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+mn-ea"/>
              </a:rPr>
              <a:t>05</a:t>
            </a:r>
            <a:endParaRPr lang="en-US" altLang="zh-CN" dirty="0"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  <a:sym typeface="+mn-ea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21" hasCustomPrompt="1"/>
          </p:nvPr>
        </p:nvSpPr>
        <p:spPr>
          <a:xfrm>
            <a:off x="8289925" y="4203700"/>
            <a:ext cx="2487930" cy="480695"/>
          </a:xfrm>
          <a:prstGeom prst="rect">
            <a:avLst/>
          </a:prstGeom>
          <a:effectLst/>
        </p:spPr>
        <p:txBody>
          <a:bodyPr anchor="t" anchorCtr="0">
            <a:noAutofit/>
          </a:bodyPr>
          <a:lstStyle>
            <a:lvl1pPr marL="0" indent="0" algn="l">
              <a:lnSpc>
                <a:spcPct val="110000"/>
              </a:lnSpc>
              <a:buNone/>
              <a:defRPr sz="2000" b="0" i="0">
                <a:solidFill>
                  <a:schemeClr val="tx1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lvl="0"/>
            <a:r>
              <a:rPr lang="zh-CN" altLang="en-US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+mn-ea"/>
              </a:rPr>
              <a:t>此处输入章节标题</a:t>
            </a:r>
            <a:endParaRPr lang="zh-CN" altLang="en-US" dirty="0"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  <a:sym typeface="+mn-ea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22" hasCustomPrompt="1"/>
          </p:nvPr>
        </p:nvSpPr>
        <p:spPr>
          <a:xfrm>
            <a:off x="7577455" y="4203700"/>
            <a:ext cx="712470" cy="480695"/>
          </a:xfrm>
          <a:prstGeom prst="rect">
            <a:avLst/>
          </a:prstGeom>
          <a:effectLst/>
        </p:spPr>
        <p:txBody>
          <a:bodyPr anchor="t" anchorCtr="0">
            <a:no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300" normalizeH="0" baseline="0" noProof="1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思源黑体 CN Bold" panose="020B0800000000000000" charset="-122"/>
                <a:ea typeface="思源黑体 CN Bold" panose="020B0800000000000000" charset="-122"/>
                <a:cs typeface="+mj-cs"/>
              </a:defRPr>
            </a:lvl1pPr>
          </a:lstStyle>
          <a:p>
            <a:pPr lvl="0"/>
            <a:r>
              <a:rPr lang="en-US" altLang="zh-CN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+mn-ea"/>
              </a:rPr>
              <a:t>06</a:t>
            </a:r>
            <a:endParaRPr lang="en-US" altLang="zh-CN" dirty="0"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  <a:sym typeface="+mn-ea"/>
            </a:endParaRPr>
          </a:p>
        </p:txBody>
      </p:sp>
      <p:sp>
        <p:nvSpPr>
          <p:cNvPr id="26" name="文本占位符 25"/>
          <p:cNvSpPr>
            <a:spLocks noGrp="1"/>
          </p:cNvSpPr>
          <p:nvPr>
            <p:ph type="body" sz="quarter" idx="23" hasCustomPrompt="1"/>
          </p:nvPr>
        </p:nvSpPr>
        <p:spPr>
          <a:xfrm>
            <a:off x="4730115" y="3041015"/>
            <a:ext cx="2487930" cy="480695"/>
          </a:xfrm>
          <a:prstGeom prst="rect">
            <a:avLst/>
          </a:prstGeom>
          <a:effectLst/>
        </p:spPr>
        <p:txBody>
          <a:bodyPr anchor="t" anchorCtr="0">
            <a:noAutofit/>
          </a:bodyPr>
          <a:lstStyle>
            <a:lvl1pPr marL="0" indent="0" algn="l">
              <a:lnSpc>
                <a:spcPct val="110000"/>
              </a:lnSpc>
              <a:buNone/>
              <a:defRPr sz="2000" b="0" i="0">
                <a:solidFill>
                  <a:schemeClr val="tx1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lvl="0"/>
            <a:r>
              <a:rPr lang="zh-CN" altLang="en-US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+mn-ea"/>
              </a:rPr>
              <a:t>此处输入章节标题</a:t>
            </a:r>
            <a:endParaRPr lang="zh-CN" altLang="en-US" dirty="0"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  <a:sym typeface="+mn-ea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首页(1)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80" y="0"/>
            <a:ext cx="1218692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508050" y="508000"/>
            <a:ext cx="11177101" cy="3536950"/>
          </a:xfrm>
          <a:prstGeom prst="rect">
            <a:avLst/>
          </a:prstGeom>
        </p:spPr>
        <p:txBody>
          <a:bodyPr anchor="b"/>
          <a:lstStyle>
            <a:lvl1pPr algn="ctr">
              <a:spcBef>
                <a:spcPct val="0"/>
              </a:spcBef>
              <a:defRPr sz="7000">
                <a:solidFill>
                  <a:srgbClr val="5E5E5E"/>
                </a:solidFill>
                <a:latin typeface="微软雅黑" panose="020B0503020204020204" charset="-122"/>
                <a:ea typeface="思源宋体 CN" panose="02020400000000000000"/>
              </a:defRPr>
            </a:lvl1pPr>
          </a:lstStyle>
          <a:p>
            <a:r>
              <a:rPr dirty="0" err="1"/>
              <a:t>演讲主题</a:t>
            </a:r>
            <a:endParaRPr dirty="0"/>
          </a:p>
        </p:txBody>
      </p:sp>
      <p:sp>
        <p:nvSpPr>
          <p:cNvPr id="41" name="线条"/>
          <p:cNvSpPr>
            <a:spLocks noGrp="1"/>
          </p:cNvSpPr>
          <p:nvPr>
            <p:ph type="body" sz="quarter" idx="13"/>
          </p:nvPr>
        </p:nvSpPr>
        <p:spPr>
          <a:xfrm>
            <a:off x="508050" y="3937000"/>
            <a:ext cx="11177099" cy="3"/>
          </a:xfrm>
          <a:prstGeom prst="line">
            <a:avLst/>
          </a:prstGeom>
          <a:ln w="38100" cap="rnd">
            <a:solidFill>
              <a:srgbClr val="FFD479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08050" y="3987800"/>
            <a:ext cx="11177101" cy="22987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ct val="0"/>
              </a:spcBef>
              <a:buSzTx/>
              <a:buFontTx/>
              <a:buNone/>
              <a:defRPr sz="3500" i="1">
                <a:solidFill>
                  <a:srgbClr val="747676"/>
                </a:solidFill>
                <a:latin typeface="微软雅黑" panose="020B0503020204020204" charset="-122"/>
                <a:ea typeface="思源宋体 CN" panose="02020400000000000000"/>
                <a:cs typeface="思源宋体 CN" panose="02020400000000000000"/>
              </a:defRPr>
            </a:lvl1pPr>
            <a:lvl2pPr marL="0" indent="114300" algn="ctr">
              <a:spcBef>
                <a:spcPct val="0"/>
              </a:spcBef>
              <a:buSzTx/>
              <a:buFontTx/>
              <a:buNone/>
              <a:defRPr sz="3500" i="1">
                <a:solidFill>
                  <a:srgbClr val="747676"/>
                </a:solidFill>
              </a:defRPr>
            </a:lvl2pPr>
            <a:lvl3pPr marL="0" indent="228600" algn="ctr">
              <a:spcBef>
                <a:spcPct val="0"/>
              </a:spcBef>
              <a:buSzTx/>
              <a:buFontTx/>
              <a:buNone/>
              <a:defRPr sz="3500" i="1">
                <a:solidFill>
                  <a:srgbClr val="747676"/>
                </a:solidFill>
              </a:defRPr>
            </a:lvl3pPr>
            <a:lvl4pPr marL="0" indent="342900" algn="ctr">
              <a:spcBef>
                <a:spcPct val="0"/>
              </a:spcBef>
              <a:buSzTx/>
              <a:buFontTx/>
              <a:buNone/>
              <a:defRPr sz="3500" i="1">
                <a:solidFill>
                  <a:srgbClr val="747676"/>
                </a:solidFill>
              </a:defRPr>
            </a:lvl4pPr>
            <a:lvl5pPr marL="0" indent="457200" algn="ctr">
              <a:spcBef>
                <a:spcPct val="0"/>
              </a:spcBef>
              <a:buSzTx/>
              <a:buFontTx/>
              <a:buNone/>
              <a:defRPr sz="3500" i="1">
                <a:solidFill>
                  <a:srgbClr val="747676"/>
                </a:solidFill>
              </a:defRPr>
            </a:lvl5pPr>
          </a:lstStyle>
          <a:p>
            <a:r>
              <a:rPr dirty="0" err="1"/>
              <a:t>主讲人</a:t>
            </a:r>
            <a:r>
              <a:rPr dirty="0"/>
              <a:t>/</a:t>
            </a:r>
            <a:r>
              <a:rPr dirty="0" err="1"/>
              <a:t>时间</a:t>
            </a:r>
            <a:endParaRPr dirty="0"/>
          </a:p>
        </p:txBody>
      </p:sp>
      <p:grpSp>
        <p:nvGrpSpPr>
          <p:cNvPr id="7" name="成组"/>
          <p:cNvGrpSpPr/>
          <p:nvPr userDrawn="1"/>
        </p:nvGrpSpPr>
        <p:grpSpPr>
          <a:xfrm>
            <a:off x="0" y="6708140"/>
            <a:ext cx="12193201" cy="162000"/>
            <a:chOff x="0" y="0"/>
            <a:chExt cx="24384000" cy="355600"/>
          </a:xfrm>
        </p:grpSpPr>
        <p:sp>
          <p:nvSpPr>
            <p:cNvPr id="8" name="矩形 6"/>
            <p:cNvSpPr/>
            <p:nvPr/>
          </p:nvSpPr>
          <p:spPr>
            <a:xfrm>
              <a:off x="0" y="0"/>
              <a:ext cx="6412230" cy="355600"/>
            </a:xfrm>
            <a:prstGeom prst="rect">
              <a:avLst/>
            </a:pr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828800">
                <a:spcBef>
                  <a:spcPts val="0"/>
                </a:spcBef>
                <a:defRPr sz="3600" i="0" spc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1800" dirty="0">
                <a:latin typeface="微软雅黑" panose="020B0503020204020204" charset="-122"/>
                <a:ea typeface="思源宋体 CN" panose="02020400000000000000"/>
              </a:endParaRPr>
            </a:p>
          </p:txBody>
        </p:sp>
        <p:sp>
          <p:nvSpPr>
            <p:cNvPr id="9" name="矩形 7"/>
            <p:cNvSpPr/>
            <p:nvPr/>
          </p:nvSpPr>
          <p:spPr>
            <a:xfrm>
              <a:off x="6413500" y="0"/>
              <a:ext cx="5270500" cy="355600"/>
            </a:xfrm>
            <a:prstGeom prst="rect">
              <a:avLst/>
            </a:prstGeom>
            <a:solidFill>
              <a:srgbClr val="F9BD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828800">
                <a:spcBef>
                  <a:spcPts val="0"/>
                </a:spcBef>
                <a:defRPr sz="3600" i="0" spc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1800" dirty="0">
                <a:latin typeface="微软雅黑" panose="020B0503020204020204" charset="-122"/>
                <a:ea typeface="思源宋体 CN" panose="02020400000000000000"/>
              </a:endParaRPr>
            </a:p>
          </p:txBody>
        </p:sp>
        <p:sp>
          <p:nvSpPr>
            <p:cNvPr id="10" name="矩形 8"/>
            <p:cNvSpPr/>
            <p:nvPr/>
          </p:nvSpPr>
          <p:spPr>
            <a:xfrm>
              <a:off x="11684000" y="0"/>
              <a:ext cx="10350500" cy="355600"/>
            </a:xfrm>
            <a:prstGeom prst="rect">
              <a:avLst/>
            </a:prstGeom>
            <a:solidFill>
              <a:srgbClr val="9F9F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828800">
                <a:spcBef>
                  <a:spcPts val="0"/>
                </a:spcBef>
                <a:defRPr sz="3600" i="0" spc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1800" dirty="0">
                <a:latin typeface="微软雅黑" panose="020B0503020204020204" charset="-122"/>
                <a:ea typeface="思源宋体 CN" panose="02020400000000000000"/>
              </a:endParaRPr>
            </a:p>
          </p:txBody>
        </p:sp>
        <p:sp>
          <p:nvSpPr>
            <p:cNvPr id="11" name="矩形 9"/>
            <p:cNvSpPr/>
            <p:nvPr/>
          </p:nvSpPr>
          <p:spPr>
            <a:xfrm>
              <a:off x="22034500" y="0"/>
              <a:ext cx="2349500" cy="3556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828800">
                <a:spcBef>
                  <a:spcPts val="0"/>
                </a:spcBef>
                <a:defRPr sz="3600" i="0" spc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1800" dirty="0">
                <a:latin typeface="微软雅黑" panose="020B0503020204020204" charset="-122"/>
                <a:ea typeface="思源宋体 CN" panose="02020400000000000000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线条"/>
          <p:cNvSpPr>
            <a:spLocks noGrp="1"/>
          </p:cNvSpPr>
          <p:nvPr>
            <p:ph type="body" sz="quarter" idx="13"/>
          </p:nvPr>
        </p:nvSpPr>
        <p:spPr>
          <a:xfrm>
            <a:off x="508050" y="1111250"/>
            <a:ext cx="11177101" cy="3"/>
          </a:xfrm>
          <a:prstGeom prst="line">
            <a:avLst/>
          </a:prstGeom>
          <a:ln w="38100" cap="rnd">
            <a:solidFill>
              <a:srgbClr val="FFD479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3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508050" y="351897"/>
            <a:ext cx="11177101" cy="762001"/>
          </a:xfrm>
          <a:prstGeom prst="rect">
            <a:avLst/>
          </a:prstGeom>
        </p:spPr>
        <p:txBody>
          <a:bodyPr/>
          <a:lstStyle>
            <a:lvl1pPr>
              <a:defRPr b="1">
                <a:latin typeface="微软雅黑" panose="020B0503020204020204" charset="-122"/>
                <a:ea typeface="思源宋体 CN" panose="02020400000000000000"/>
              </a:defRPr>
            </a:lvl1pPr>
          </a:lstStyle>
          <a:p>
            <a:r>
              <a:rPr dirty="0" err="1"/>
              <a:t>标题文本</a:t>
            </a:r>
            <a:endParaRPr dirty="0"/>
          </a:p>
        </p:txBody>
      </p:sp>
      <p:sp>
        <p:nvSpPr>
          <p:cNvPr id="104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ct val="0"/>
              </a:spcBef>
              <a:buChar char="•"/>
              <a:defRPr sz="2800">
                <a:latin typeface="微软雅黑" panose="020B0503020204020204" charset="-122"/>
                <a:ea typeface="思源宋体 CN" panose="02020400000000000000"/>
                <a:cs typeface="思源宋体 CN" panose="02020400000000000000"/>
              </a:defRPr>
            </a:lvl1pPr>
            <a:lvl2pPr>
              <a:lnSpc>
                <a:spcPct val="120000"/>
              </a:lnSpc>
              <a:spcBef>
                <a:spcPct val="0"/>
              </a:spcBef>
              <a:buChar char="•"/>
              <a:defRPr sz="2800">
                <a:latin typeface="微软雅黑" panose="020B0503020204020204" charset="-122"/>
                <a:ea typeface="思源宋体 CN" panose="02020400000000000000"/>
                <a:cs typeface="思源宋体 CN" panose="02020400000000000000"/>
              </a:defRPr>
            </a:lvl2pPr>
            <a:lvl3pPr>
              <a:lnSpc>
                <a:spcPct val="120000"/>
              </a:lnSpc>
              <a:spcBef>
                <a:spcPct val="0"/>
              </a:spcBef>
              <a:buChar char="•"/>
              <a:defRPr sz="2800">
                <a:latin typeface="微软雅黑" panose="020B0503020204020204" charset="-122"/>
                <a:ea typeface="思源宋体 CN" panose="02020400000000000000"/>
                <a:cs typeface="思源宋体 CN" panose="02020400000000000000"/>
              </a:defRPr>
            </a:lvl3pPr>
            <a:lvl4pPr>
              <a:lnSpc>
                <a:spcPct val="120000"/>
              </a:lnSpc>
              <a:spcBef>
                <a:spcPct val="0"/>
              </a:spcBef>
              <a:buChar char="•"/>
              <a:defRPr sz="2800">
                <a:latin typeface="微软雅黑" panose="020B0503020204020204" charset="-122"/>
                <a:ea typeface="思源宋体 CN" panose="02020400000000000000"/>
                <a:cs typeface="思源宋体 CN" panose="02020400000000000000"/>
              </a:defRPr>
            </a:lvl4pPr>
            <a:lvl5pPr>
              <a:lnSpc>
                <a:spcPct val="120000"/>
              </a:lnSpc>
              <a:spcBef>
                <a:spcPct val="0"/>
              </a:spcBef>
              <a:buChar char="•"/>
              <a:defRPr sz="2800">
                <a:latin typeface="微软雅黑" panose="020B0503020204020204" charset="-122"/>
                <a:ea typeface="思源宋体 CN" panose="02020400000000000000"/>
                <a:cs typeface="思源宋体 CN" panose="02020400000000000000"/>
              </a:defRPr>
            </a:lvl5pPr>
          </a:lstStyle>
          <a:p>
            <a:r>
              <a:rPr dirty="0" err="1"/>
              <a:t>正文级别</a:t>
            </a:r>
            <a:r>
              <a:rPr dirty="0"/>
              <a:t> 1</a:t>
            </a:r>
            <a:endParaRPr dirty="0"/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  <a:endParaRPr dirty="0"/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  <a:endParaRPr dirty="0"/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  <a:endParaRPr dirty="0"/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  <a:endParaRPr dirty="0"/>
          </a:p>
        </p:txBody>
      </p:sp>
      <p:grpSp>
        <p:nvGrpSpPr>
          <p:cNvPr id="110" name="成组"/>
          <p:cNvGrpSpPr/>
          <p:nvPr userDrawn="1"/>
        </p:nvGrpSpPr>
        <p:grpSpPr>
          <a:xfrm>
            <a:off x="0" y="6694170"/>
            <a:ext cx="12193201" cy="177800"/>
            <a:chOff x="0" y="0"/>
            <a:chExt cx="24384000" cy="355600"/>
          </a:xfrm>
        </p:grpSpPr>
        <p:sp>
          <p:nvSpPr>
            <p:cNvPr id="106" name="矩形 6"/>
            <p:cNvSpPr/>
            <p:nvPr/>
          </p:nvSpPr>
          <p:spPr>
            <a:xfrm>
              <a:off x="0" y="0"/>
              <a:ext cx="6412230" cy="355600"/>
            </a:xfrm>
            <a:prstGeom prst="rect">
              <a:avLst/>
            </a:pr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828800">
                <a:spcBef>
                  <a:spcPts val="0"/>
                </a:spcBef>
                <a:defRPr sz="3600" i="0" spc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1800" dirty="0">
                <a:latin typeface="微软雅黑" panose="020B0503020204020204" charset="-122"/>
                <a:ea typeface="思源宋体 CN" panose="02020400000000000000"/>
              </a:endParaRPr>
            </a:p>
          </p:txBody>
        </p:sp>
        <p:sp>
          <p:nvSpPr>
            <p:cNvPr id="107" name="矩形 7"/>
            <p:cNvSpPr/>
            <p:nvPr/>
          </p:nvSpPr>
          <p:spPr>
            <a:xfrm>
              <a:off x="6413500" y="0"/>
              <a:ext cx="5270500" cy="355600"/>
            </a:xfrm>
            <a:prstGeom prst="rect">
              <a:avLst/>
            </a:prstGeom>
            <a:solidFill>
              <a:srgbClr val="F9BD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828800">
                <a:spcBef>
                  <a:spcPts val="0"/>
                </a:spcBef>
                <a:defRPr sz="3600" i="0" spc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1800" dirty="0">
                <a:latin typeface="微软雅黑" panose="020B0503020204020204" charset="-122"/>
                <a:ea typeface="思源宋体 CN" panose="02020400000000000000"/>
              </a:endParaRPr>
            </a:p>
          </p:txBody>
        </p:sp>
        <p:sp>
          <p:nvSpPr>
            <p:cNvPr id="108" name="矩形 8"/>
            <p:cNvSpPr/>
            <p:nvPr/>
          </p:nvSpPr>
          <p:spPr>
            <a:xfrm>
              <a:off x="11684000" y="0"/>
              <a:ext cx="10350500" cy="355600"/>
            </a:xfrm>
            <a:prstGeom prst="rect">
              <a:avLst/>
            </a:prstGeom>
            <a:solidFill>
              <a:srgbClr val="9F9F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828800">
                <a:spcBef>
                  <a:spcPts val="0"/>
                </a:spcBef>
                <a:defRPr sz="3600" i="0" spc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1800" dirty="0">
                <a:latin typeface="微软雅黑" panose="020B0503020204020204" charset="-122"/>
                <a:ea typeface="思源宋体 CN" panose="02020400000000000000"/>
              </a:endParaRPr>
            </a:p>
          </p:txBody>
        </p:sp>
        <p:sp>
          <p:nvSpPr>
            <p:cNvPr id="109" name="矩形 9"/>
            <p:cNvSpPr/>
            <p:nvPr/>
          </p:nvSpPr>
          <p:spPr>
            <a:xfrm>
              <a:off x="22034500" y="0"/>
              <a:ext cx="2349500" cy="3556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828800">
                <a:spcBef>
                  <a:spcPts val="0"/>
                </a:spcBef>
                <a:defRPr sz="3600" i="0" spc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1800" dirty="0">
                <a:latin typeface="微软雅黑" panose="020B0503020204020204" charset="-122"/>
                <a:ea typeface="思源宋体 CN" panose="02020400000000000000"/>
              </a:endParaRPr>
            </a:p>
          </p:txBody>
        </p:sp>
      </p:grpSp>
      <p:pic>
        <p:nvPicPr>
          <p:cNvPr id="2" name="图片 1" descr="LOGO 图+字母-0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340" y="5798185"/>
            <a:ext cx="2258060" cy="8959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成组"/>
          <p:cNvGrpSpPr/>
          <p:nvPr userDrawn="1"/>
        </p:nvGrpSpPr>
        <p:grpSpPr>
          <a:xfrm>
            <a:off x="0" y="6708140"/>
            <a:ext cx="12193201" cy="162000"/>
            <a:chOff x="0" y="0"/>
            <a:chExt cx="24384000" cy="355600"/>
          </a:xfrm>
        </p:grpSpPr>
        <p:sp>
          <p:nvSpPr>
            <p:cNvPr id="44" name="矩形 6"/>
            <p:cNvSpPr/>
            <p:nvPr/>
          </p:nvSpPr>
          <p:spPr>
            <a:xfrm>
              <a:off x="0" y="0"/>
              <a:ext cx="6412230" cy="355600"/>
            </a:xfrm>
            <a:prstGeom prst="rect">
              <a:avLst/>
            </a:pr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828800">
                <a:spcBef>
                  <a:spcPts val="0"/>
                </a:spcBef>
                <a:defRPr sz="3600" i="0" spc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1800" dirty="0">
                <a:latin typeface="微软雅黑" panose="020B0503020204020204" charset="-122"/>
                <a:ea typeface="思源宋体 CN" panose="02020400000000000000"/>
              </a:endParaRPr>
            </a:p>
          </p:txBody>
        </p:sp>
        <p:sp>
          <p:nvSpPr>
            <p:cNvPr id="45" name="矩形 7"/>
            <p:cNvSpPr/>
            <p:nvPr/>
          </p:nvSpPr>
          <p:spPr>
            <a:xfrm>
              <a:off x="6413500" y="0"/>
              <a:ext cx="5270500" cy="355600"/>
            </a:xfrm>
            <a:prstGeom prst="rect">
              <a:avLst/>
            </a:prstGeom>
            <a:solidFill>
              <a:srgbClr val="F9BD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828800">
                <a:spcBef>
                  <a:spcPts val="0"/>
                </a:spcBef>
                <a:defRPr sz="3600" i="0" spc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1800" dirty="0">
                <a:latin typeface="微软雅黑" panose="020B0503020204020204" charset="-122"/>
                <a:ea typeface="思源宋体 CN" panose="02020400000000000000"/>
              </a:endParaRPr>
            </a:p>
          </p:txBody>
        </p:sp>
        <p:sp>
          <p:nvSpPr>
            <p:cNvPr id="46" name="矩形 8"/>
            <p:cNvSpPr/>
            <p:nvPr/>
          </p:nvSpPr>
          <p:spPr>
            <a:xfrm>
              <a:off x="11684000" y="0"/>
              <a:ext cx="10350500" cy="355600"/>
            </a:xfrm>
            <a:prstGeom prst="rect">
              <a:avLst/>
            </a:prstGeom>
            <a:solidFill>
              <a:srgbClr val="9F9F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828800">
                <a:spcBef>
                  <a:spcPts val="0"/>
                </a:spcBef>
                <a:defRPr sz="3600" i="0" spc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1800" dirty="0">
                <a:latin typeface="微软雅黑" panose="020B0503020204020204" charset="-122"/>
                <a:ea typeface="思源宋体 CN" panose="02020400000000000000"/>
              </a:endParaRPr>
            </a:p>
          </p:txBody>
        </p:sp>
        <p:sp>
          <p:nvSpPr>
            <p:cNvPr id="47" name="矩形 9"/>
            <p:cNvSpPr/>
            <p:nvPr/>
          </p:nvSpPr>
          <p:spPr>
            <a:xfrm>
              <a:off x="22034500" y="0"/>
              <a:ext cx="2349500" cy="3556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828800">
                <a:spcBef>
                  <a:spcPts val="0"/>
                </a:spcBef>
                <a:defRPr sz="3600" i="0" spc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1800" dirty="0">
                <a:latin typeface="思源宋体 CN" panose="02020400000000000000"/>
                <a:ea typeface="微软雅黑" panose="020B0503020204020204" charset="-122"/>
              </a:endParaRPr>
            </a:p>
          </p:txBody>
        </p:sp>
      </p:grpSp>
      <p:sp>
        <p:nvSpPr>
          <p:cNvPr id="104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ct val="0"/>
              </a:spcBef>
              <a:buChar char="•"/>
              <a:defRPr sz="2800">
                <a:latin typeface="思源宋体 CN" panose="02020400000000000000"/>
                <a:ea typeface="微软雅黑" panose="020B0503020204020204" charset="-122"/>
                <a:cs typeface="思源宋体 CN" panose="02020400000000000000"/>
              </a:defRPr>
            </a:lvl1pPr>
            <a:lvl2pPr>
              <a:lnSpc>
                <a:spcPct val="120000"/>
              </a:lnSpc>
              <a:spcBef>
                <a:spcPct val="0"/>
              </a:spcBef>
              <a:buChar char="•"/>
              <a:defRPr sz="2800">
                <a:latin typeface="思源宋体 CN" panose="02020400000000000000"/>
                <a:ea typeface="微软雅黑" panose="020B0503020204020204" charset="-122"/>
                <a:cs typeface="思源宋体 CN" panose="02020400000000000000"/>
              </a:defRPr>
            </a:lvl2pPr>
            <a:lvl3pPr>
              <a:lnSpc>
                <a:spcPct val="120000"/>
              </a:lnSpc>
              <a:spcBef>
                <a:spcPct val="0"/>
              </a:spcBef>
              <a:buChar char="•"/>
              <a:defRPr sz="2800">
                <a:latin typeface="思源宋体 CN" panose="02020400000000000000"/>
                <a:ea typeface="微软雅黑" panose="020B0503020204020204" charset="-122"/>
                <a:cs typeface="思源宋体 CN" panose="02020400000000000000"/>
              </a:defRPr>
            </a:lvl3pPr>
            <a:lvl4pPr>
              <a:lnSpc>
                <a:spcPct val="120000"/>
              </a:lnSpc>
              <a:spcBef>
                <a:spcPct val="0"/>
              </a:spcBef>
              <a:buChar char="•"/>
              <a:defRPr sz="2800">
                <a:latin typeface="思源宋体 CN" panose="02020400000000000000"/>
                <a:ea typeface="微软雅黑" panose="020B0503020204020204" charset="-122"/>
                <a:cs typeface="思源宋体 CN" panose="02020400000000000000"/>
              </a:defRPr>
            </a:lvl4pPr>
            <a:lvl5pPr>
              <a:lnSpc>
                <a:spcPct val="120000"/>
              </a:lnSpc>
              <a:spcBef>
                <a:spcPct val="0"/>
              </a:spcBef>
              <a:buChar char="•"/>
              <a:defRPr sz="2800">
                <a:latin typeface="思源宋体 CN" panose="02020400000000000000"/>
                <a:ea typeface="微软雅黑" panose="020B0503020204020204" charset="-122"/>
                <a:cs typeface="思源宋体 CN" panose="02020400000000000000"/>
              </a:defRPr>
            </a:lvl5pPr>
          </a:lstStyle>
          <a:p>
            <a:r>
              <a:rPr dirty="0" err="1"/>
              <a:t>正文级别</a:t>
            </a:r>
            <a:r>
              <a:rPr dirty="0"/>
              <a:t> 1</a:t>
            </a:r>
            <a:endParaRPr dirty="0"/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  <a:endParaRPr dirty="0"/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  <a:endParaRPr dirty="0"/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  <a:endParaRPr dirty="0"/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  <a:endParaRPr dirty="0"/>
          </a:p>
        </p:txBody>
      </p:sp>
      <p:pic>
        <p:nvPicPr>
          <p:cNvPr id="2" name="图片 1" descr="LOGO 图+字母-0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340" y="62230"/>
            <a:ext cx="2258060" cy="8959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成组"/>
          <p:cNvGrpSpPr/>
          <p:nvPr userDrawn="1"/>
        </p:nvGrpSpPr>
        <p:grpSpPr>
          <a:xfrm>
            <a:off x="0" y="6708140"/>
            <a:ext cx="12193201" cy="162000"/>
            <a:chOff x="0" y="0"/>
            <a:chExt cx="24384000" cy="355600"/>
          </a:xfrm>
        </p:grpSpPr>
        <p:sp>
          <p:nvSpPr>
            <p:cNvPr id="44" name="矩形 6"/>
            <p:cNvSpPr/>
            <p:nvPr/>
          </p:nvSpPr>
          <p:spPr>
            <a:xfrm>
              <a:off x="0" y="0"/>
              <a:ext cx="6412230" cy="355600"/>
            </a:xfrm>
            <a:prstGeom prst="rect">
              <a:avLst/>
            </a:pr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828800">
                <a:spcBef>
                  <a:spcPts val="0"/>
                </a:spcBef>
                <a:defRPr sz="3600" i="0" spc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1800"/>
            </a:p>
          </p:txBody>
        </p:sp>
        <p:sp>
          <p:nvSpPr>
            <p:cNvPr id="45" name="矩形 7"/>
            <p:cNvSpPr/>
            <p:nvPr/>
          </p:nvSpPr>
          <p:spPr>
            <a:xfrm>
              <a:off x="6413500" y="0"/>
              <a:ext cx="5270500" cy="355600"/>
            </a:xfrm>
            <a:prstGeom prst="rect">
              <a:avLst/>
            </a:prstGeom>
            <a:solidFill>
              <a:srgbClr val="F9BD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828800">
                <a:spcBef>
                  <a:spcPts val="0"/>
                </a:spcBef>
                <a:defRPr sz="3600" i="0" spc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1800"/>
            </a:p>
          </p:txBody>
        </p:sp>
        <p:sp>
          <p:nvSpPr>
            <p:cNvPr id="46" name="矩形 8"/>
            <p:cNvSpPr/>
            <p:nvPr/>
          </p:nvSpPr>
          <p:spPr>
            <a:xfrm>
              <a:off x="11684000" y="0"/>
              <a:ext cx="10350500" cy="355600"/>
            </a:xfrm>
            <a:prstGeom prst="rect">
              <a:avLst/>
            </a:prstGeom>
            <a:solidFill>
              <a:srgbClr val="9F9F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828800">
                <a:spcBef>
                  <a:spcPts val="0"/>
                </a:spcBef>
                <a:defRPr sz="3600" i="0" spc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1800"/>
            </a:p>
          </p:txBody>
        </p:sp>
        <p:sp>
          <p:nvSpPr>
            <p:cNvPr id="47" name="矩形 9"/>
            <p:cNvSpPr/>
            <p:nvPr/>
          </p:nvSpPr>
          <p:spPr>
            <a:xfrm>
              <a:off x="22034500" y="0"/>
              <a:ext cx="2349500" cy="3556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828800">
                <a:spcBef>
                  <a:spcPts val="0"/>
                </a:spcBef>
                <a:defRPr sz="3600" i="0" spc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1800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成组"/>
          <p:cNvGrpSpPr/>
          <p:nvPr userDrawn="1"/>
        </p:nvGrpSpPr>
        <p:grpSpPr>
          <a:xfrm>
            <a:off x="-1" y="4915204"/>
            <a:ext cx="12193201" cy="127001"/>
            <a:chOff x="0" y="0"/>
            <a:chExt cx="24384000" cy="254000"/>
          </a:xfrm>
        </p:grpSpPr>
        <p:sp>
          <p:nvSpPr>
            <p:cNvPr id="25" name="矩形 6"/>
            <p:cNvSpPr/>
            <p:nvPr/>
          </p:nvSpPr>
          <p:spPr>
            <a:xfrm>
              <a:off x="0" y="0"/>
              <a:ext cx="6412230" cy="254000"/>
            </a:xfrm>
            <a:prstGeom prst="rect">
              <a:avLst/>
            </a:pr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828800">
                <a:spcBef>
                  <a:spcPts val="0"/>
                </a:spcBef>
                <a:defRPr sz="3600" i="0" spc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1800"/>
            </a:p>
          </p:txBody>
        </p:sp>
        <p:sp>
          <p:nvSpPr>
            <p:cNvPr id="26" name="矩形 7"/>
            <p:cNvSpPr/>
            <p:nvPr/>
          </p:nvSpPr>
          <p:spPr>
            <a:xfrm>
              <a:off x="6413500" y="0"/>
              <a:ext cx="5270500" cy="254000"/>
            </a:xfrm>
            <a:prstGeom prst="rect">
              <a:avLst/>
            </a:prstGeom>
            <a:solidFill>
              <a:srgbClr val="F9BD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828800">
                <a:spcBef>
                  <a:spcPts val="0"/>
                </a:spcBef>
                <a:defRPr sz="3600" i="0" spc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1800"/>
            </a:p>
          </p:txBody>
        </p:sp>
        <p:sp>
          <p:nvSpPr>
            <p:cNvPr id="27" name="矩形 8"/>
            <p:cNvSpPr/>
            <p:nvPr/>
          </p:nvSpPr>
          <p:spPr>
            <a:xfrm>
              <a:off x="11684000" y="0"/>
              <a:ext cx="10350500" cy="254000"/>
            </a:xfrm>
            <a:prstGeom prst="rect">
              <a:avLst/>
            </a:prstGeom>
            <a:solidFill>
              <a:srgbClr val="9F9F9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828800">
                <a:spcBef>
                  <a:spcPts val="0"/>
                </a:spcBef>
                <a:defRPr sz="3600" i="0" spc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1800"/>
            </a:p>
          </p:txBody>
        </p:sp>
        <p:sp>
          <p:nvSpPr>
            <p:cNvPr id="28" name="矩形 9"/>
            <p:cNvSpPr/>
            <p:nvPr/>
          </p:nvSpPr>
          <p:spPr>
            <a:xfrm>
              <a:off x="22034500" y="0"/>
              <a:ext cx="2349500" cy="2540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828800">
                <a:spcBef>
                  <a:spcPts val="0"/>
                </a:spcBef>
                <a:defRPr sz="3600" i="0" spc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1800"/>
            </a:p>
          </p:txBody>
        </p:sp>
      </p:grpSp>
      <p:sp>
        <p:nvSpPr>
          <p:cNvPr id="31" name="矩形"/>
          <p:cNvSpPr/>
          <p:nvPr userDrawn="1"/>
        </p:nvSpPr>
        <p:spPr>
          <a:xfrm>
            <a:off x="0" y="5030470"/>
            <a:ext cx="12193201" cy="1841500"/>
          </a:xfrm>
          <a:prstGeom prst="rect">
            <a:avLst/>
          </a:prstGeom>
          <a:solidFill>
            <a:srgbClr val="F6BD3E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spcBef>
                <a:spcPts val="0"/>
              </a:spcBef>
              <a:defRPr sz="3500" i="0" spc="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endParaRPr sz="1750"/>
          </a:p>
        </p:txBody>
      </p:sp>
      <p:sp>
        <p:nvSpPr>
          <p:cNvPr id="32" name="中国施工BIM第1股"/>
          <p:cNvSpPr txBox="1"/>
          <p:nvPr userDrawn="1"/>
        </p:nvSpPr>
        <p:spPr>
          <a:xfrm>
            <a:off x="3937000" y="5715552"/>
            <a:ext cx="4318000" cy="358140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i="0" spc="1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/>
            <a:r>
              <a:rPr sz="2000" spc="800" dirty="0" err="1">
                <a:solidFill>
                  <a:srgbClr val="FFFFFF"/>
                </a:solidFill>
                <a:uFillTx/>
                <a:latin typeface="思源宋体 CN" panose="02020400000000000000"/>
              </a:rPr>
              <a:t>数字建造技术和产品提供商</a:t>
            </a:r>
            <a:endParaRPr sz="2000" spc="800" dirty="0">
              <a:solidFill>
                <a:srgbClr val="FFFFFF"/>
              </a:solidFill>
              <a:uFillTx/>
              <a:latin typeface="思源宋体 CN" panose="02020400000000000000"/>
            </a:endParaRPr>
          </a:p>
        </p:txBody>
      </p:sp>
      <p:pic>
        <p:nvPicPr>
          <p:cNvPr id="10" name="图片 9" descr="LOGO 图+字母-0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37715" y="1353185"/>
            <a:ext cx="7956550" cy="3157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5" name="文本占位符 44"/>
          <p:cNvSpPr>
            <a:spLocks noGrp="1"/>
          </p:cNvSpPr>
          <p:nvPr>
            <p:ph type="body" idx="16" hasCustomPrompt="1"/>
            <p:custDataLst>
              <p:tags r:id="rId3"/>
            </p:custDataLst>
          </p:nvPr>
        </p:nvSpPr>
        <p:spPr>
          <a:xfrm>
            <a:off x="1219200" y="4080510"/>
            <a:ext cx="1648460" cy="324000"/>
          </a:xfrm>
          <a:ln w="15875">
            <a:noFill/>
          </a:ln>
        </p:spPr>
        <p:txBody>
          <a:bodyPr lIns="101600" tIns="38100" rIns="76200" bIns="38100" anchor="ctr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kumimoji="0" lang="zh-CN" sz="1400" b="0" i="0" u="none" strike="noStrike" kern="1200" cap="none" spc="0" normalizeH="0" baseline="0" noProof="1">
                <a:solidFill>
                  <a:srgbClr val="FFC000"/>
                </a:solidFill>
                <a:latin typeface="思源黑体 CN Bold" panose="020B0800000000000000" charset="-122"/>
                <a:ea typeface="思源黑体 CN Bold" panose="020B0800000000000000" charset="-122"/>
                <a:cs typeface="+mn-cs"/>
                <a:sym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algn="ctr">
              <a:buClrTx/>
              <a:buSzTx/>
              <a:buFontTx/>
            </a:pPr>
            <a:r>
              <a:rPr>
                <a:solidFill>
                  <a:srgbClr val="EDB624"/>
                </a:solidFill>
                <a:sym typeface="微软雅黑" panose="020B0503020204020204" charset="-122"/>
              </a:rPr>
              <a:t>标题说明</a:t>
            </a:r>
            <a:endParaRPr>
              <a:solidFill>
                <a:srgbClr val="EDB624"/>
              </a:solidFill>
              <a:sym typeface="微软雅黑" panose="020B0503020204020204" charset="-122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1219200" y="2942590"/>
            <a:ext cx="4593590" cy="817880"/>
          </a:xfrm>
          <a:ln>
            <a:noFill/>
          </a:ln>
        </p:spPr>
        <p:txBody>
          <a:bodyPr/>
          <a:lstStyle>
            <a:lvl1pPr algn="l">
              <a:defRPr kumimoji="0" lang="zh-CN" altLang="en-US" sz="4000" b="1" i="0" u="none" strike="noStrike" kern="1600" cap="none" spc="209" normalizeH="0" baseline="0" noProof="1" dirty="0" smtClean="0">
                <a:ln>
                  <a:noFill/>
                </a:ln>
                <a:solidFill>
                  <a:schemeClr val="tx2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ea"/>
              </a:defRPr>
            </a:lvl1pPr>
          </a:lstStyle>
          <a:p>
            <a:pPr algn="ctr">
              <a:spcBef>
                <a:spcPts val="0"/>
              </a:spcBef>
              <a:spcAft>
                <a:spcPts val="1000"/>
              </a:spcAft>
              <a:buClrTx/>
              <a:buSzTx/>
              <a:buFontTx/>
            </a:pPr>
            <a:r>
              <a:rPr kern="1600" spc="209">
                <a:ln>
                  <a:noFill/>
                </a:ln>
                <a:solidFill>
                  <a:schemeClr val="bg2"/>
                </a:solidFill>
                <a:sym typeface="+mn-ea"/>
              </a:rPr>
              <a:t>点击输入章节标题</a:t>
            </a:r>
            <a:endParaRPr kern="1600" spc="209">
              <a:ln>
                <a:noFill/>
              </a:ln>
              <a:solidFill>
                <a:schemeClr val="bg2"/>
              </a:solidFill>
              <a:sym typeface="+mn-ea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20" hasCustomPrompt="1"/>
          </p:nvPr>
        </p:nvSpPr>
        <p:spPr>
          <a:xfrm>
            <a:off x="1219200" y="1965325"/>
            <a:ext cx="1887220" cy="1217930"/>
          </a:xfrm>
          <a:prstGeom prst="rect">
            <a:avLst/>
          </a:prstGeom>
          <a:effectLst/>
        </p:spPr>
        <p:txBody>
          <a:bodyPr anchor="t" anchorCtr="0">
            <a:no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en-US" altLang="zh-CN" sz="8800" b="1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77000">
                      <a:srgbClr val="FFD44F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宋体 CN" panose="02020400000000000000"/>
                <a:sym typeface="+mn-ea"/>
              </a:defRPr>
            </a:lvl1pPr>
          </a:lstStyle>
          <a:p>
            <a:pPr lvl="0"/>
            <a:r>
              <a:rPr dirty="0">
                <a:latin typeface="思源宋体 CN Heavy" panose="02020900000000000000" charset="-122"/>
                <a:ea typeface="思源宋体 CN Heavy" panose="02020900000000000000" charset="-122"/>
                <a:sym typeface="+mn-ea"/>
              </a:rPr>
              <a:t>01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 hasCustomPrompt="1"/>
          </p:nvPr>
        </p:nvSpPr>
        <p:spPr>
          <a:xfrm>
            <a:off x="445770" y="400685"/>
            <a:ext cx="6057900" cy="490220"/>
          </a:xfrm>
          <a:prstGeom prst="rect">
            <a:avLst/>
          </a:prstGeom>
          <a:effectLst/>
        </p:spPr>
        <p:txBody>
          <a:bodyPr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kumimoji="0" lang="zh-CN" altLang="en-US" sz="28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输入标题，请控制在一行以内</a:t>
            </a:r>
            <a:endParaRPr>
              <a:sym typeface="+mn-ea"/>
            </a:endParaRPr>
          </a:p>
        </p:txBody>
      </p:sp>
      <p:sp>
        <p:nvSpPr>
          <p:cNvPr id="74" name="矩形 73"/>
          <p:cNvSpPr/>
          <p:nvPr userDrawn="1"/>
        </p:nvSpPr>
        <p:spPr>
          <a:xfrm>
            <a:off x="0" y="6667500"/>
            <a:ext cx="12192000" cy="189230"/>
          </a:xfrm>
          <a:prstGeom prst="rect">
            <a:avLst/>
          </a:prstGeom>
          <a:solidFill>
            <a:srgbClr val="EFB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charset="-122"/>
            </a:endParaRPr>
          </a:p>
        </p:txBody>
      </p:sp>
      <p:sp>
        <p:nvSpPr>
          <p:cNvPr id="36" name="标题 35"/>
          <p:cNvSpPr>
            <a:spLocks noGrp="1"/>
          </p:cNvSpPr>
          <p:nvPr>
            <p:ph type="title" hasCustomPrompt="1"/>
          </p:nvPr>
        </p:nvSpPr>
        <p:spPr>
          <a:xfrm>
            <a:off x="704850" y="1456055"/>
            <a:ext cx="10614025" cy="4420870"/>
          </a:xfrm>
        </p:spPr>
        <p:txBody>
          <a:bodyPr/>
          <a:lstStyle>
            <a:lvl1pPr>
              <a:defRPr sz="1800">
                <a:latin typeface="思源黑体 CN Normal" panose="020B0400000000000000" charset="-122"/>
                <a:ea typeface="思源黑体 CN Normal" panose="020B0400000000000000" charset="-122"/>
              </a:defRPr>
            </a:lvl1pPr>
          </a:lstStyle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输入正文内容，</a:t>
            </a:r>
            <a:r>
              <a:rPr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根据内容长度来调整。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tags" Target="../tags/tag6.xml"/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文本占位符 186"/>
          <p:cNvSpPr>
            <a:spLocks noGrp="1"/>
          </p:cNvSpPr>
          <p:nvPr>
            <p:ph type="body" sz="quarter" idx="11" hasCustomPrompt="1"/>
          </p:nvPr>
        </p:nvSpPr>
        <p:spPr>
          <a:xfrm>
            <a:off x="445770" y="400685"/>
            <a:ext cx="6057900" cy="490220"/>
          </a:xfrm>
          <a:prstGeom prst="rect">
            <a:avLst/>
          </a:prstGeom>
          <a:effectLst/>
        </p:spPr>
        <p:txBody>
          <a:bodyPr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kumimoji="0" lang="zh-CN" altLang="en-US" sz="28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输入标题，请控制在一行以内</a:t>
            </a:r>
            <a:endParaRPr>
              <a:sym typeface="+mn-ea"/>
            </a:endParaRPr>
          </a:p>
        </p:txBody>
      </p:sp>
      <p:grpSp>
        <p:nvGrpSpPr>
          <p:cNvPr id="188" name="组合 187"/>
          <p:cNvGrpSpPr/>
          <p:nvPr userDrawn="1"/>
        </p:nvGrpSpPr>
        <p:grpSpPr>
          <a:xfrm>
            <a:off x="54610" y="4775200"/>
            <a:ext cx="12054840" cy="2100580"/>
            <a:chOff x="-423" y="7471"/>
            <a:chExt cx="19103" cy="3329"/>
          </a:xfrm>
        </p:grpSpPr>
        <p:sp>
          <p:nvSpPr>
            <p:cNvPr id="189" name="isḷîḑe"/>
            <p:cNvSpPr/>
            <p:nvPr/>
          </p:nvSpPr>
          <p:spPr bwMode="auto">
            <a:xfrm>
              <a:off x="1124" y="7880"/>
              <a:ext cx="9144" cy="2920"/>
            </a:xfrm>
            <a:custGeom>
              <a:avLst/>
              <a:gdLst>
                <a:gd name="T0" fmla="*/ 1027 w 1478"/>
                <a:gd name="T1" fmla="*/ 471 h 473"/>
                <a:gd name="T2" fmla="*/ 972 w 1478"/>
                <a:gd name="T3" fmla="*/ 473 h 473"/>
                <a:gd name="T4" fmla="*/ 970 w 1478"/>
                <a:gd name="T5" fmla="*/ 473 h 473"/>
                <a:gd name="T6" fmla="*/ 995 w 1478"/>
                <a:gd name="T7" fmla="*/ 117 h 473"/>
                <a:gd name="T8" fmla="*/ 996 w 1478"/>
                <a:gd name="T9" fmla="*/ 105 h 473"/>
                <a:gd name="T10" fmla="*/ 1006 w 1478"/>
                <a:gd name="T11" fmla="*/ 117 h 473"/>
                <a:gd name="T12" fmla="*/ 1010 w 1478"/>
                <a:gd name="T13" fmla="*/ 471 h 473"/>
                <a:gd name="T14" fmla="*/ 1461 w 1478"/>
                <a:gd name="T15" fmla="*/ 105 h 473"/>
                <a:gd name="T16" fmla="*/ 1465 w 1478"/>
                <a:gd name="T17" fmla="*/ 105 h 473"/>
                <a:gd name="T18" fmla="*/ 1475 w 1478"/>
                <a:gd name="T19" fmla="*/ 155 h 473"/>
                <a:gd name="T20" fmla="*/ 1478 w 1478"/>
                <a:gd name="T21" fmla="*/ 473 h 473"/>
                <a:gd name="T22" fmla="*/ 1465 w 1478"/>
                <a:gd name="T23" fmla="*/ 473 h 473"/>
                <a:gd name="T24" fmla="*/ 1423 w 1478"/>
                <a:gd name="T25" fmla="*/ 473 h 473"/>
                <a:gd name="T26" fmla="*/ 1415 w 1478"/>
                <a:gd name="T27" fmla="*/ 207 h 473"/>
                <a:gd name="T28" fmla="*/ 1423 w 1478"/>
                <a:gd name="T29" fmla="*/ 155 h 473"/>
                <a:gd name="T30" fmla="*/ 1427 w 1478"/>
                <a:gd name="T31" fmla="*/ 105 h 473"/>
                <a:gd name="T32" fmla="*/ 1442 w 1478"/>
                <a:gd name="T33" fmla="*/ 23 h 473"/>
                <a:gd name="T34" fmla="*/ 1461 w 1478"/>
                <a:gd name="T35" fmla="*/ 105 h 473"/>
                <a:gd name="T36" fmla="*/ 1285 w 1478"/>
                <a:gd name="T37" fmla="*/ 190 h 473"/>
                <a:gd name="T38" fmla="*/ 1335 w 1478"/>
                <a:gd name="T39" fmla="*/ 473 h 473"/>
                <a:gd name="T40" fmla="*/ 1285 w 1478"/>
                <a:gd name="T41" fmla="*/ 190 h 473"/>
                <a:gd name="T42" fmla="*/ 1176 w 1478"/>
                <a:gd name="T43" fmla="*/ 243 h 473"/>
                <a:gd name="T44" fmla="*/ 1216 w 1478"/>
                <a:gd name="T45" fmla="*/ 473 h 473"/>
                <a:gd name="T46" fmla="*/ 1176 w 1478"/>
                <a:gd name="T47" fmla="*/ 243 h 473"/>
                <a:gd name="T48" fmla="*/ 1083 w 1478"/>
                <a:gd name="T49" fmla="*/ 167 h 473"/>
                <a:gd name="T50" fmla="*/ 1125 w 1478"/>
                <a:gd name="T51" fmla="*/ 473 h 473"/>
                <a:gd name="T52" fmla="*/ 1083 w 1478"/>
                <a:gd name="T53" fmla="*/ 167 h 473"/>
                <a:gd name="T54" fmla="*/ 849 w 1478"/>
                <a:gd name="T55" fmla="*/ 295 h 473"/>
                <a:gd name="T56" fmla="*/ 884 w 1478"/>
                <a:gd name="T57" fmla="*/ 473 h 473"/>
                <a:gd name="T58" fmla="*/ 849 w 1478"/>
                <a:gd name="T59" fmla="*/ 295 h 473"/>
                <a:gd name="T60" fmla="*/ 631 w 1478"/>
                <a:gd name="T61" fmla="*/ 373 h 473"/>
                <a:gd name="T62" fmla="*/ 643 w 1478"/>
                <a:gd name="T63" fmla="*/ 318 h 473"/>
                <a:gd name="T64" fmla="*/ 667 w 1478"/>
                <a:gd name="T65" fmla="*/ 306 h 473"/>
                <a:gd name="T66" fmla="*/ 702 w 1478"/>
                <a:gd name="T67" fmla="*/ 234 h 473"/>
                <a:gd name="T68" fmla="*/ 723 w 1478"/>
                <a:gd name="T69" fmla="*/ 306 h 473"/>
                <a:gd name="T70" fmla="*/ 702 w 1478"/>
                <a:gd name="T71" fmla="*/ 473 h 473"/>
                <a:gd name="T72" fmla="*/ 687 w 1478"/>
                <a:gd name="T73" fmla="*/ 473 h 473"/>
                <a:gd name="T74" fmla="*/ 643 w 1478"/>
                <a:gd name="T75" fmla="*/ 473 h 473"/>
                <a:gd name="T76" fmla="*/ 631 w 1478"/>
                <a:gd name="T77" fmla="*/ 373 h 473"/>
                <a:gd name="T78" fmla="*/ 581 w 1478"/>
                <a:gd name="T79" fmla="*/ 255 h 473"/>
                <a:gd name="T80" fmla="*/ 623 w 1478"/>
                <a:gd name="T81" fmla="*/ 473 h 473"/>
                <a:gd name="T82" fmla="*/ 581 w 1478"/>
                <a:gd name="T83" fmla="*/ 255 h 473"/>
                <a:gd name="T84" fmla="*/ 532 w 1478"/>
                <a:gd name="T85" fmla="*/ 314 h 473"/>
                <a:gd name="T86" fmla="*/ 557 w 1478"/>
                <a:gd name="T87" fmla="*/ 356 h 473"/>
                <a:gd name="T88" fmla="*/ 532 w 1478"/>
                <a:gd name="T89" fmla="*/ 473 h 473"/>
                <a:gd name="T90" fmla="*/ 455 w 1478"/>
                <a:gd name="T91" fmla="*/ 473 h 473"/>
                <a:gd name="T92" fmla="*/ 455 w 1478"/>
                <a:gd name="T93" fmla="*/ 302 h 473"/>
                <a:gd name="T94" fmla="*/ 488 w 1478"/>
                <a:gd name="T95" fmla="*/ 356 h 473"/>
                <a:gd name="T96" fmla="*/ 532 w 1478"/>
                <a:gd name="T97" fmla="*/ 314 h 473"/>
                <a:gd name="T98" fmla="*/ 360 w 1478"/>
                <a:gd name="T99" fmla="*/ 293 h 473"/>
                <a:gd name="T100" fmla="*/ 426 w 1478"/>
                <a:gd name="T101" fmla="*/ 473 h 473"/>
                <a:gd name="T102" fmla="*/ 360 w 1478"/>
                <a:gd name="T103" fmla="*/ 293 h 473"/>
                <a:gd name="T104" fmla="*/ 287 w 1478"/>
                <a:gd name="T105" fmla="*/ 209 h 473"/>
                <a:gd name="T106" fmla="*/ 350 w 1478"/>
                <a:gd name="T107" fmla="*/ 473 h 473"/>
                <a:gd name="T108" fmla="*/ 287 w 1478"/>
                <a:gd name="T109" fmla="*/ 209 h 473"/>
                <a:gd name="T110" fmla="*/ 195 w 1478"/>
                <a:gd name="T111" fmla="*/ 184 h 473"/>
                <a:gd name="T112" fmla="*/ 241 w 1478"/>
                <a:gd name="T113" fmla="*/ 473 h 473"/>
                <a:gd name="T114" fmla="*/ 195 w 1478"/>
                <a:gd name="T115" fmla="*/ 184 h 473"/>
                <a:gd name="T116" fmla="*/ 31 w 1478"/>
                <a:gd name="T117" fmla="*/ 264 h 473"/>
                <a:gd name="T118" fmla="*/ 92 w 1478"/>
                <a:gd name="T119" fmla="*/ 473 h 473"/>
                <a:gd name="T120" fmla="*/ 31 w 1478"/>
                <a:gd name="T121" fmla="*/ 473 h 473"/>
                <a:gd name="T122" fmla="*/ 0 w 1478"/>
                <a:gd name="T123" fmla="*/ 331 h 473"/>
                <a:gd name="T124" fmla="*/ 31 w 1478"/>
                <a:gd name="T125" fmla="*/ 264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78" h="473">
                  <a:moveTo>
                    <a:pt x="1010" y="471"/>
                  </a:moveTo>
                  <a:lnTo>
                    <a:pt x="1027" y="471"/>
                  </a:lnTo>
                  <a:lnTo>
                    <a:pt x="1027" y="473"/>
                  </a:lnTo>
                  <a:lnTo>
                    <a:pt x="972" y="473"/>
                  </a:lnTo>
                  <a:lnTo>
                    <a:pt x="972" y="473"/>
                  </a:lnTo>
                  <a:lnTo>
                    <a:pt x="970" y="473"/>
                  </a:lnTo>
                  <a:lnTo>
                    <a:pt x="970" y="117"/>
                  </a:lnTo>
                  <a:lnTo>
                    <a:pt x="995" y="117"/>
                  </a:lnTo>
                  <a:lnTo>
                    <a:pt x="996" y="75"/>
                  </a:lnTo>
                  <a:lnTo>
                    <a:pt x="996" y="105"/>
                  </a:lnTo>
                  <a:lnTo>
                    <a:pt x="1002" y="105"/>
                  </a:lnTo>
                  <a:lnTo>
                    <a:pt x="1006" y="117"/>
                  </a:lnTo>
                  <a:lnTo>
                    <a:pt x="1010" y="117"/>
                  </a:lnTo>
                  <a:lnTo>
                    <a:pt x="1010" y="471"/>
                  </a:lnTo>
                  <a:lnTo>
                    <a:pt x="1010" y="471"/>
                  </a:lnTo>
                  <a:close/>
                  <a:moveTo>
                    <a:pt x="1461" y="105"/>
                  </a:moveTo>
                  <a:lnTo>
                    <a:pt x="1463" y="0"/>
                  </a:lnTo>
                  <a:lnTo>
                    <a:pt x="1465" y="105"/>
                  </a:lnTo>
                  <a:lnTo>
                    <a:pt x="1475" y="105"/>
                  </a:lnTo>
                  <a:lnTo>
                    <a:pt x="1475" y="155"/>
                  </a:lnTo>
                  <a:lnTo>
                    <a:pt x="1478" y="155"/>
                  </a:lnTo>
                  <a:lnTo>
                    <a:pt x="1478" y="473"/>
                  </a:lnTo>
                  <a:lnTo>
                    <a:pt x="1475" y="473"/>
                  </a:lnTo>
                  <a:lnTo>
                    <a:pt x="1465" y="473"/>
                  </a:lnTo>
                  <a:lnTo>
                    <a:pt x="1427" y="473"/>
                  </a:lnTo>
                  <a:lnTo>
                    <a:pt x="1423" y="473"/>
                  </a:lnTo>
                  <a:lnTo>
                    <a:pt x="1415" y="473"/>
                  </a:lnTo>
                  <a:lnTo>
                    <a:pt x="1415" y="207"/>
                  </a:lnTo>
                  <a:lnTo>
                    <a:pt x="1423" y="207"/>
                  </a:lnTo>
                  <a:lnTo>
                    <a:pt x="1423" y="155"/>
                  </a:lnTo>
                  <a:lnTo>
                    <a:pt x="1427" y="155"/>
                  </a:lnTo>
                  <a:lnTo>
                    <a:pt x="1427" y="105"/>
                  </a:lnTo>
                  <a:lnTo>
                    <a:pt x="1440" y="105"/>
                  </a:lnTo>
                  <a:lnTo>
                    <a:pt x="1442" y="23"/>
                  </a:lnTo>
                  <a:lnTo>
                    <a:pt x="1444" y="105"/>
                  </a:lnTo>
                  <a:lnTo>
                    <a:pt x="1461" y="105"/>
                  </a:lnTo>
                  <a:lnTo>
                    <a:pt x="1461" y="105"/>
                  </a:lnTo>
                  <a:close/>
                  <a:moveTo>
                    <a:pt x="1285" y="190"/>
                  </a:moveTo>
                  <a:lnTo>
                    <a:pt x="1335" y="190"/>
                  </a:lnTo>
                  <a:lnTo>
                    <a:pt x="1335" y="473"/>
                  </a:lnTo>
                  <a:lnTo>
                    <a:pt x="1285" y="473"/>
                  </a:lnTo>
                  <a:lnTo>
                    <a:pt x="1285" y="190"/>
                  </a:lnTo>
                  <a:lnTo>
                    <a:pt x="1285" y="190"/>
                  </a:lnTo>
                  <a:close/>
                  <a:moveTo>
                    <a:pt x="1176" y="243"/>
                  </a:moveTo>
                  <a:lnTo>
                    <a:pt x="1216" y="243"/>
                  </a:lnTo>
                  <a:lnTo>
                    <a:pt x="1216" y="473"/>
                  </a:lnTo>
                  <a:lnTo>
                    <a:pt x="1176" y="473"/>
                  </a:lnTo>
                  <a:lnTo>
                    <a:pt x="1176" y="243"/>
                  </a:lnTo>
                  <a:lnTo>
                    <a:pt x="1176" y="243"/>
                  </a:lnTo>
                  <a:close/>
                  <a:moveTo>
                    <a:pt x="1083" y="167"/>
                  </a:moveTo>
                  <a:lnTo>
                    <a:pt x="1125" y="167"/>
                  </a:lnTo>
                  <a:lnTo>
                    <a:pt x="1125" y="473"/>
                  </a:lnTo>
                  <a:lnTo>
                    <a:pt x="1083" y="473"/>
                  </a:lnTo>
                  <a:lnTo>
                    <a:pt x="1083" y="167"/>
                  </a:lnTo>
                  <a:lnTo>
                    <a:pt x="1083" y="167"/>
                  </a:lnTo>
                  <a:close/>
                  <a:moveTo>
                    <a:pt x="849" y="295"/>
                  </a:moveTo>
                  <a:lnTo>
                    <a:pt x="884" y="295"/>
                  </a:lnTo>
                  <a:lnTo>
                    <a:pt x="884" y="473"/>
                  </a:lnTo>
                  <a:lnTo>
                    <a:pt x="849" y="473"/>
                  </a:lnTo>
                  <a:lnTo>
                    <a:pt x="849" y="295"/>
                  </a:lnTo>
                  <a:lnTo>
                    <a:pt x="849" y="295"/>
                  </a:lnTo>
                  <a:close/>
                  <a:moveTo>
                    <a:pt x="631" y="373"/>
                  </a:moveTo>
                  <a:lnTo>
                    <a:pt x="643" y="373"/>
                  </a:lnTo>
                  <a:lnTo>
                    <a:pt x="643" y="318"/>
                  </a:lnTo>
                  <a:lnTo>
                    <a:pt x="667" y="318"/>
                  </a:lnTo>
                  <a:lnTo>
                    <a:pt x="667" y="306"/>
                  </a:lnTo>
                  <a:lnTo>
                    <a:pt x="667" y="234"/>
                  </a:lnTo>
                  <a:lnTo>
                    <a:pt x="702" y="234"/>
                  </a:lnTo>
                  <a:lnTo>
                    <a:pt x="702" y="306"/>
                  </a:lnTo>
                  <a:lnTo>
                    <a:pt x="723" y="306"/>
                  </a:lnTo>
                  <a:lnTo>
                    <a:pt x="723" y="473"/>
                  </a:lnTo>
                  <a:lnTo>
                    <a:pt x="702" y="473"/>
                  </a:lnTo>
                  <a:lnTo>
                    <a:pt x="698" y="473"/>
                  </a:lnTo>
                  <a:lnTo>
                    <a:pt x="687" y="473"/>
                  </a:lnTo>
                  <a:lnTo>
                    <a:pt x="667" y="473"/>
                  </a:lnTo>
                  <a:lnTo>
                    <a:pt x="643" y="473"/>
                  </a:lnTo>
                  <a:lnTo>
                    <a:pt x="631" y="473"/>
                  </a:lnTo>
                  <a:lnTo>
                    <a:pt x="631" y="373"/>
                  </a:lnTo>
                  <a:lnTo>
                    <a:pt x="631" y="373"/>
                  </a:lnTo>
                  <a:close/>
                  <a:moveTo>
                    <a:pt x="581" y="255"/>
                  </a:moveTo>
                  <a:lnTo>
                    <a:pt x="623" y="255"/>
                  </a:lnTo>
                  <a:lnTo>
                    <a:pt x="623" y="473"/>
                  </a:lnTo>
                  <a:lnTo>
                    <a:pt x="581" y="473"/>
                  </a:lnTo>
                  <a:lnTo>
                    <a:pt x="581" y="255"/>
                  </a:lnTo>
                  <a:lnTo>
                    <a:pt x="581" y="255"/>
                  </a:lnTo>
                  <a:close/>
                  <a:moveTo>
                    <a:pt x="532" y="314"/>
                  </a:moveTo>
                  <a:lnTo>
                    <a:pt x="557" y="314"/>
                  </a:lnTo>
                  <a:lnTo>
                    <a:pt x="557" y="356"/>
                  </a:lnTo>
                  <a:lnTo>
                    <a:pt x="557" y="473"/>
                  </a:lnTo>
                  <a:lnTo>
                    <a:pt x="532" y="473"/>
                  </a:lnTo>
                  <a:lnTo>
                    <a:pt x="488" y="473"/>
                  </a:lnTo>
                  <a:lnTo>
                    <a:pt x="455" y="473"/>
                  </a:lnTo>
                  <a:lnTo>
                    <a:pt x="455" y="356"/>
                  </a:lnTo>
                  <a:lnTo>
                    <a:pt x="455" y="302"/>
                  </a:lnTo>
                  <a:lnTo>
                    <a:pt x="488" y="302"/>
                  </a:lnTo>
                  <a:lnTo>
                    <a:pt x="488" y="356"/>
                  </a:lnTo>
                  <a:lnTo>
                    <a:pt x="532" y="356"/>
                  </a:lnTo>
                  <a:lnTo>
                    <a:pt x="532" y="314"/>
                  </a:lnTo>
                  <a:lnTo>
                    <a:pt x="532" y="314"/>
                  </a:lnTo>
                  <a:close/>
                  <a:moveTo>
                    <a:pt x="360" y="293"/>
                  </a:moveTo>
                  <a:lnTo>
                    <a:pt x="426" y="293"/>
                  </a:lnTo>
                  <a:lnTo>
                    <a:pt x="426" y="473"/>
                  </a:lnTo>
                  <a:lnTo>
                    <a:pt x="360" y="473"/>
                  </a:lnTo>
                  <a:lnTo>
                    <a:pt x="360" y="293"/>
                  </a:lnTo>
                  <a:lnTo>
                    <a:pt x="360" y="293"/>
                  </a:lnTo>
                  <a:close/>
                  <a:moveTo>
                    <a:pt x="287" y="209"/>
                  </a:moveTo>
                  <a:lnTo>
                    <a:pt x="350" y="209"/>
                  </a:lnTo>
                  <a:lnTo>
                    <a:pt x="350" y="473"/>
                  </a:lnTo>
                  <a:lnTo>
                    <a:pt x="287" y="473"/>
                  </a:lnTo>
                  <a:lnTo>
                    <a:pt x="287" y="209"/>
                  </a:lnTo>
                  <a:lnTo>
                    <a:pt x="287" y="209"/>
                  </a:lnTo>
                  <a:close/>
                  <a:moveTo>
                    <a:pt x="195" y="184"/>
                  </a:moveTo>
                  <a:lnTo>
                    <a:pt x="241" y="184"/>
                  </a:lnTo>
                  <a:lnTo>
                    <a:pt x="241" y="473"/>
                  </a:lnTo>
                  <a:lnTo>
                    <a:pt x="195" y="473"/>
                  </a:lnTo>
                  <a:lnTo>
                    <a:pt x="195" y="184"/>
                  </a:lnTo>
                  <a:lnTo>
                    <a:pt x="195" y="184"/>
                  </a:lnTo>
                  <a:close/>
                  <a:moveTo>
                    <a:pt x="31" y="264"/>
                  </a:moveTo>
                  <a:lnTo>
                    <a:pt x="92" y="264"/>
                  </a:lnTo>
                  <a:lnTo>
                    <a:pt x="92" y="473"/>
                  </a:lnTo>
                  <a:lnTo>
                    <a:pt x="61" y="473"/>
                  </a:lnTo>
                  <a:lnTo>
                    <a:pt x="31" y="473"/>
                  </a:lnTo>
                  <a:lnTo>
                    <a:pt x="0" y="473"/>
                  </a:lnTo>
                  <a:lnTo>
                    <a:pt x="0" y="331"/>
                  </a:lnTo>
                  <a:lnTo>
                    <a:pt x="31" y="331"/>
                  </a:lnTo>
                  <a:lnTo>
                    <a:pt x="31" y="264"/>
                  </a:lnTo>
                  <a:lnTo>
                    <a:pt x="31" y="264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 dirty="0">
                <a:ea typeface="思源宋体 CN" panose="02020400000000000000"/>
              </a:endParaRPr>
            </a:p>
          </p:txBody>
        </p:sp>
        <p:sp>
          <p:nvSpPr>
            <p:cNvPr id="190" name="íṩlíḍê"/>
            <p:cNvSpPr/>
            <p:nvPr/>
          </p:nvSpPr>
          <p:spPr bwMode="auto">
            <a:xfrm>
              <a:off x="-250" y="9227"/>
              <a:ext cx="12571" cy="1573"/>
            </a:xfrm>
            <a:custGeom>
              <a:avLst/>
              <a:gdLst>
                <a:gd name="T0" fmla="*/ 2006 w 2031"/>
                <a:gd name="T1" fmla="*/ 347 h 347"/>
                <a:gd name="T2" fmla="*/ 2031 w 2031"/>
                <a:gd name="T3" fmla="*/ 347 h 347"/>
                <a:gd name="T4" fmla="*/ 2018 w 2031"/>
                <a:gd name="T5" fmla="*/ 306 h 347"/>
                <a:gd name="T6" fmla="*/ 2006 w 2031"/>
                <a:gd name="T7" fmla="*/ 324 h 347"/>
                <a:gd name="T8" fmla="*/ 1972 w 2031"/>
                <a:gd name="T9" fmla="*/ 293 h 347"/>
                <a:gd name="T10" fmla="*/ 1972 w 2031"/>
                <a:gd name="T11" fmla="*/ 347 h 347"/>
                <a:gd name="T12" fmla="*/ 13 w 2031"/>
                <a:gd name="T13" fmla="*/ 176 h 347"/>
                <a:gd name="T14" fmla="*/ 13 w 2031"/>
                <a:gd name="T15" fmla="*/ 347 h 347"/>
                <a:gd name="T16" fmla="*/ 73 w 2031"/>
                <a:gd name="T17" fmla="*/ 176 h 347"/>
                <a:gd name="T18" fmla="*/ 65 w 2031"/>
                <a:gd name="T19" fmla="*/ 159 h 347"/>
                <a:gd name="T20" fmla="*/ 8 w 2031"/>
                <a:gd name="T21" fmla="*/ 159 h 347"/>
                <a:gd name="T22" fmla="*/ 235 w 2031"/>
                <a:gd name="T23" fmla="*/ 347 h 347"/>
                <a:gd name="T24" fmla="*/ 174 w 2031"/>
                <a:gd name="T25" fmla="*/ 347 h 347"/>
                <a:gd name="T26" fmla="*/ 413 w 2031"/>
                <a:gd name="T27" fmla="*/ 129 h 347"/>
                <a:gd name="T28" fmla="*/ 388 w 2031"/>
                <a:gd name="T29" fmla="*/ 134 h 347"/>
                <a:gd name="T30" fmla="*/ 362 w 2031"/>
                <a:gd name="T31" fmla="*/ 347 h 347"/>
                <a:gd name="T32" fmla="*/ 442 w 2031"/>
                <a:gd name="T33" fmla="*/ 347 h 347"/>
                <a:gd name="T34" fmla="*/ 438 w 2031"/>
                <a:gd name="T35" fmla="*/ 150 h 347"/>
                <a:gd name="T36" fmla="*/ 413 w 2031"/>
                <a:gd name="T37" fmla="*/ 134 h 347"/>
                <a:gd name="T38" fmla="*/ 547 w 2031"/>
                <a:gd name="T39" fmla="*/ 138 h 347"/>
                <a:gd name="T40" fmla="*/ 484 w 2031"/>
                <a:gd name="T41" fmla="*/ 347 h 347"/>
                <a:gd name="T42" fmla="*/ 601 w 2031"/>
                <a:gd name="T43" fmla="*/ 220 h 347"/>
                <a:gd name="T44" fmla="*/ 559 w 2031"/>
                <a:gd name="T45" fmla="*/ 205 h 347"/>
                <a:gd name="T46" fmla="*/ 583 w 2031"/>
                <a:gd name="T47" fmla="*/ 347 h 347"/>
                <a:gd name="T48" fmla="*/ 666 w 2031"/>
                <a:gd name="T49" fmla="*/ 347 h 347"/>
                <a:gd name="T50" fmla="*/ 641 w 2031"/>
                <a:gd name="T51" fmla="*/ 347 h 347"/>
                <a:gd name="T52" fmla="*/ 719 w 2031"/>
                <a:gd name="T53" fmla="*/ 347 h 347"/>
                <a:gd name="T54" fmla="*/ 694 w 2031"/>
                <a:gd name="T55" fmla="*/ 347 h 347"/>
                <a:gd name="T56" fmla="*/ 763 w 2031"/>
                <a:gd name="T57" fmla="*/ 347 h 347"/>
                <a:gd name="T58" fmla="*/ 725 w 2031"/>
                <a:gd name="T59" fmla="*/ 347 h 347"/>
                <a:gd name="T60" fmla="*/ 876 w 2031"/>
                <a:gd name="T61" fmla="*/ 347 h 347"/>
                <a:gd name="T62" fmla="*/ 838 w 2031"/>
                <a:gd name="T63" fmla="*/ 347 h 347"/>
                <a:gd name="T64" fmla="*/ 972 w 2031"/>
                <a:gd name="T65" fmla="*/ 347 h 347"/>
                <a:gd name="T66" fmla="*/ 939 w 2031"/>
                <a:gd name="T67" fmla="*/ 347 h 347"/>
                <a:gd name="T68" fmla="*/ 1086 w 2031"/>
                <a:gd name="T69" fmla="*/ 347 h 347"/>
                <a:gd name="T70" fmla="*/ 1012 w 2031"/>
                <a:gd name="T71" fmla="*/ 347 h 347"/>
                <a:gd name="T72" fmla="*/ 1217 w 2031"/>
                <a:gd name="T73" fmla="*/ 347 h 347"/>
                <a:gd name="T74" fmla="*/ 1199 w 2031"/>
                <a:gd name="T75" fmla="*/ 6 h 347"/>
                <a:gd name="T76" fmla="*/ 1142 w 2031"/>
                <a:gd name="T77" fmla="*/ 347 h 347"/>
                <a:gd name="T78" fmla="*/ 1477 w 2031"/>
                <a:gd name="T79" fmla="*/ 289 h 347"/>
                <a:gd name="T80" fmla="*/ 1431 w 2031"/>
                <a:gd name="T81" fmla="*/ 289 h 347"/>
                <a:gd name="T82" fmla="*/ 1480 w 2031"/>
                <a:gd name="T83" fmla="*/ 347 h 347"/>
                <a:gd name="T84" fmla="*/ 1477 w 2031"/>
                <a:gd name="T85" fmla="*/ 289 h 347"/>
                <a:gd name="T86" fmla="*/ 1528 w 2031"/>
                <a:gd name="T87" fmla="*/ 253 h 347"/>
                <a:gd name="T88" fmla="*/ 1502 w 2031"/>
                <a:gd name="T89" fmla="*/ 347 h 347"/>
                <a:gd name="T90" fmla="*/ 1565 w 2031"/>
                <a:gd name="T91" fmla="*/ 285 h 347"/>
                <a:gd name="T92" fmla="*/ 1632 w 2031"/>
                <a:gd name="T93" fmla="*/ 347 h 347"/>
                <a:gd name="T94" fmla="*/ 1628 w 2031"/>
                <a:gd name="T95" fmla="*/ 155 h 347"/>
                <a:gd name="T96" fmla="*/ 1618 w 2031"/>
                <a:gd name="T97" fmla="*/ 155 h 347"/>
                <a:gd name="T98" fmla="*/ 1607 w 2031"/>
                <a:gd name="T99" fmla="*/ 163 h 347"/>
                <a:gd name="T100" fmla="*/ 1601 w 2031"/>
                <a:gd name="T101" fmla="*/ 153 h 347"/>
                <a:gd name="T102" fmla="*/ 1595 w 2031"/>
                <a:gd name="T103" fmla="*/ 163 h 347"/>
                <a:gd name="T104" fmla="*/ 1584 w 2031"/>
                <a:gd name="T105" fmla="*/ 155 h 347"/>
                <a:gd name="T106" fmla="*/ 1574 w 2031"/>
                <a:gd name="T107" fmla="*/ 155 h 347"/>
                <a:gd name="T108" fmla="*/ 1568 w 2031"/>
                <a:gd name="T109" fmla="*/ 347 h 347"/>
                <a:gd name="T110" fmla="*/ 1750 w 2031"/>
                <a:gd name="T111" fmla="*/ 129 h 347"/>
                <a:gd name="T112" fmla="*/ 1683 w 2031"/>
                <a:gd name="T113" fmla="*/ 180 h 347"/>
                <a:gd name="T114" fmla="*/ 1756 w 2031"/>
                <a:gd name="T115" fmla="*/ 180 h 347"/>
                <a:gd name="T116" fmla="*/ 1894 w 2031"/>
                <a:gd name="T117" fmla="*/ 308 h 347"/>
                <a:gd name="T118" fmla="*/ 1873 w 2031"/>
                <a:gd name="T119" fmla="*/ 308 h 347"/>
                <a:gd name="T120" fmla="*/ 1848 w 2031"/>
                <a:gd name="T121" fmla="*/ 285 h 347"/>
                <a:gd name="T122" fmla="*/ 1840 w 2031"/>
                <a:gd name="T123" fmla="*/ 335 h 347"/>
                <a:gd name="T124" fmla="*/ 1894 w 2031"/>
                <a:gd name="T125" fmla="*/ 308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1" h="347">
                  <a:moveTo>
                    <a:pt x="1972" y="347"/>
                  </a:moveTo>
                  <a:lnTo>
                    <a:pt x="2001" y="347"/>
                  </a:lnTo>
                  <a:lnTo>
                    <a:pt x="2006" y="347"/>
                  </a:lnTo>
                  <a:lnTo>
                    <a:pt x="2018" y="347"/>
                  </a:lnTo>
                  <a:lnTo>
                    <a:pt x="2022" y="347"/>
                  </a:lnTo>
                  <a:lnTo>
                    <a:pt x="2031" y="347"/>
                  </a:lnTo>
                  <a:lnTo>
                    <a:pt x="2031" y="314"/>
                  </a:lnTo>
                  <a:lnTo>
                    <a:pt x="2018" y="314"/>
                  </a:lnTo>
                  <a:lnTo>
                    <a:pt x="2018" y="306"/>
                  </a:lnTo>
                  <a:lnTo>
                    <a:pt x="2006" y="306"/>
                  </a:lnTo>
                  <a:lnTo>
                    <a:pt x="2006" y="314"/>
                  </a:lnTo>
                  <a:lnTo>
                    <a:pt x="2006" y="324"/>
                  </a:lnTo>
                  <a:lnTo>
                    <a:pt x="2001" y="324"/>
                  </a:lnTo>
                  <a:lnTo>
                    <a:pt x="2001" y="293"/>
                  </a:lnTo>
                  <a:lnTo>
                    <a:pt x="1972" y="293"/>
                  </a:lnTo>
                  <a:lnTo>
                    <a:pt x="1972" y="324"/>
                  </a:lnTo>
                  <a:lnTo>
                    <a:pt x="1972" y="347"/>
                  </a:lnTo>
                  <a:lnTo>
                    <a:pt x="1972" y="347"/>
                  </a:lnTo>
                  <a:close/>
                  <a:moveTo>
                    <a:pt x="8" y="159"/>
                  </a:moveTo>
                  <a:lnTo>
                    <a:pt x="13" y="159"/>
                  </a:lnTo>
                  <a:lnTo>
                    <a:pt x="13" y="176"/>
                  </a:lnTo>
                  <a:lnTo>
                    <a:pt x="0" y="176"/>
                  </a:lnTo>
                  <a:lnTo>
                    <a:pt x="0" y="347"/>
                  </a:lnTo>
                  <a:lnTo>
                    <a:pt x="13" y="347"/>
                  </a:lnTo>
                  <a:lnTo>
                    <a:pt x="59" y="347"/>
                  </a:lnTo>
                  <a:lnTo>
                    <a:pt x="73" y="347"/>
                  </a:lnTo>
                  <a:lnTo>
                    <a:pt x="73" y="176"/>
                  </a:lnTo>
                  <a:lnTo>
                    <a:pt x="59" y="176"/>
                  </a:lnTo>
                  <a:lnTo>
                    <a:pt x="59" y="159"/>
                  </a:lnTo>
                  <a:lnTo>
                    <a:pt x="65" y="159"/>
                  </a:lnTo>
                  <a:lnTo>
                    <a:pt x="65" y="153"/>
                  </a:lnTo>
                  <a:lnTo>
                    <a:pt x="8" y="153"/>
                  </a:lnTo>
                  <a:lnTo>
                    <a:pt x="8" y="159"/>
                  </a:lnTo>
                  <a:lnTo>
                    <a:pt x="8" y="159"/>
                  </a:lnTo>
                  <a:close/>
                  <a:moveTo>
                    <a:pt x="174" y="347"/>
                  </a:moveTo>
                  <a:lnTo>
                    <a:pt x="235" y="347"/>
                  </a:lnTo>
                  <a:lnTo>
                    <a:pt x="235" y="79"/>
                  </a:lnTo>
                  <a:lnTo>
                    <a:pt x="174" y="79"/>
                  </a:lnTo>
                  <a:lnTo>
                    <a:pt x="174" y="347"/>
                  </a:lnTo>
                  <a:lnTo>
                    <a:pt x="174" y="347"/>
                  </a:lnTo>
                  <a:close/>
                  <a:moveTo>
                    <a:pt x="413" y="134"/>
                  </a:moveTo>
                  <a:lnTo>
                    <a:pt x="413" y="129"/>
                  </a:lnTo>
                  <a:lnTo>
                    <a:pt x="406" y="129"/>
                  </a:lnTo>
                  <a:lnTo>
                    <a:pt x="406" y="134"/>
                  </a:lnTo>
                  <a:lnTo>
                    <a:pt x="388" y="134"/>
                  </a:lnTo>
                  <a:lnTo>
                    <a:pt x="388" y="150"/>
                  </a:lnTo>
                  <a:lnTo>
                    <a:pt x="362" y="150"/>
                  </a:lnTo>
                  <a:lnTo>
                    <a:pt x="362" y="347"/>
                  </a:lnTo>
                  <a:lnTo>
                    <a:pt x="367" y="347"/>
                  </a:lnTo>
                  <a:lnTo>
                    <a:pt x="438" y="347"/>
                  </a:lnTo>
                  <a:lnTo>
                    <a:pt x="442" y="347"/>
                  </a:lnTo>
                  <a:lnTo>
                    <a:pt x="442" y="167"/>
                  </a:lnTo>
                  <a:lnTo>
                    <a:pt x="438" y="167"/>
                  </a:lnTo>
                  <a:lnTo>
                    <a:pt x="438" y="150"/>
                  </a:lnTo>
                  <a:lnTo>
                    <a:pt x="413" y="150"/>
                  </a:lnTo>
                  <a:lnTo>
                    <a:pt x="413" y="134"/>
                  </a:lnTo>
                  <a:lnTo>
                    <a:pt x="413" y="134"/>
                  </a:lnTo>
                  <a:close/>
                  <a:moveTo>
                    <a:pt x="484" y="347"/>
                  </a:moveTo>
                  <a:lnTo>
                    <a:pt x="547" y="347"/>
                  </a:lnTo>
                  <a:lnTo>
                    <a:pt x="547" y="138"/>
                  </a:lnTo>
                  <a:lnTo>
                    <a:pt x="484" y="138"/>
                  </a:lnTo>
                  <a:lnTo>
                    <a:pt x="484" y="347"/>
                  </a:lnTo>
                  <a:lnTo>
                    <a:pt x="484" y="347"/>
                  </a:lnTo>
                  <a:close/>
                  <a:moveTo>
                    <a:pt x="583" y="347"/>
                  </a:moveTo>
                  <a:lnTo>
                    <a:pt x="601" y="347"/>
                  </a:lnTo>
                  <a:lnTo>
                    <a:pt x="601" y="220"/>
                  </a:lnTo>
                  <a:lnTo>
                    <a:pt x="583" y="220"/>
                  </a:lnTo>
                  <a:lnTo>
                    <a:pt x="583" y="205"/>
                  </a:lnTo>
                  <a:lnTo>
                    <a:pt x="559" y="205"/>
                  </a:lnTo>
                  <a:lnTo>
                    <a:pt x="559" y="220"/>
                  </a:lnTo>
                  <a:lnTo>
                    <a:pt x="559" y="347"/>
                  </a:lnTo>
                  <a:lnTo>
                    <a:pt x="583" y="347"/>
                  </a:lnTo>
                  <a:lnTo>
                    <a:pt x="583" y="347"/>
                  </a:lnTo>
                  <a:close/>
                  <a:moveTo>
                    <a:pt x="641" y="347"/>
                  </a:moveTo>
                  <a:lnTo>
                    <a:pt x="666" y="347"/>
                  </a:lnTo>
                  <a:lnTo>
                    <a:pt x="666" y="236"/>
                  </a:lnTo>
                  <a:lnTo>
                    <a:pt x="641" y="236"/>
                  </a:lnTo>
                  <a:lnTo>
                    <a:pt x="641" y="347"/>
                  </a:lnTo>
                  <a:lnTo>
                    <a:pt x="641" y="347"/>
                  </a:lnTo>
                  <a:close/>
                  <a:moveTo>
                    <a:pt x="694" y="347"/>
                  </a:moveTo>
                  <a:lnTo>
                    <a:pt x="719" y="347"/>
                  </a:lnTo>
                  <a:lnTo>
                    <a:pt x="719" y="280"/>
                  </a:lnTo>
                  <a:lnTo>
                    <a:pt x="694" y="280"/>
                  </a:lnTo>
                  <a:lnTo>
                    <a:pt x="694" y="347"/>
                  </a:lnTo>
                  <a:lnTo>
                    <a:pt x="694" y="347"/>
                  </a:lnTo>
                  <a:close/>
                  <a:moveTo>
                    <a:pt x="725" y="347"/>
                  </a:moveTo>
                  <a:lnTo>
                    <a:pt x="763" y="347"/>
                  </a:lnTo>
                  <a:lnTo>
                    <a:pt x="763" y="92"/>
                  </a:lnTo>
                  <a:lnTo>
                    <a:pt x="725" y="92"/>
                  </a:lnTo>
                  <a:lnTo>
                    <a:pt x="725" y="347"/>
                  </a:lnTo>
                  <a:lnTo>
                    <a:pt x="725" y="347"/>
                  </a:lnTo>
                  <a:close/>
                  <a:moveTo>
                    <a:pt x="838" y="347"/>
                  </a:moveTo>
                  <a:lnTo>
                    <a:pt x="876" y="347"/>
                  </a:lnTo>
                  <a:lnTo>
                    <a:pt x="876" y="257"/>
                  </a:lnTo>
                  <a:lnTo>
                    <a:pt x="838" y="257"/>
                  </a:lnTo>
                  <a:lnTo>
                    <a:pt x="838" y="347"/>
                  </a:lnTo>
                  <a:lnTo>
                    <a:pt x="838" y="347"/>
                  </a:lnTo>
                  <a:close/>
                  <a:moveTo>
                    <a:pt x="939" y="347"/>
                  </a:moveTo>
                  <a:lnTo>
                    <a:pt x="972" y="347"/>
                  </a:lnTo>
                  <a:lnTo>
                    <a:pt x="972" y="236"/>
                  </a:lnTo>
                  <a:lnTo>
                    <a:pt x="939" y="236"/>
                  </a:lnTo>
                  <a:lnTo>
                    <a:pt x="939" y="347"/>
                  </a:lnTo>
                  <a:lnTo>
                    <a:pt x="939" y="347"/>
                  </a:lnTo>
                  <a:close/>
                  <a:moveTo>
                    <a:pt x="1012" y="347"/>
                  </a:moveTo>
                  <a:lnTo>
                    <a:pt x="1086" y="347"/>
                  </a:lnTo>
                  <a:lnTo>
                    <a:pt x="1086" y="0"/>
                  </a:lnTo>
                  <a:lnTo>
                    <a:pt x="1012" y="0"/>
                  </a:lnTo>
                  <a:lnTo>
                    <a:pt x="1012" y="347"/>
                  </a:lnTo>
                  <a:lnTo>
                    <a:pt x="1012" y="347"/>
                  </a:lnTo>
                  <a:close/>
                  <a:moveTo>
                    <a:pt x="1199" y="347"/>
                  </a:moveTo>
                  <a:lnTo>
                    <a:pt x="1217" y="347"/>
                  </a:lnTo>
                  <a:lnTo>
                    <a:pt x="1217" y="276"/>
                  </a:lnTo>
                  <a:lnTo>
                    <a:pt x="1199" y="276"/>
                  </a:lnTo>
                  <a:lnTo>
                    <a:pt x="1199" y="6"/>
                  </a:lnTo>
                  <a:lnTo>
                    <a:pt x="1125" y="6"/>
                  </a:lnTo>
                  <a:lnTo>
                    <a:pt x="1125" y="347"/>
                  </a:lnTo>
                  <a:lnTo>
                    <a:pt x="1142" y="347"/>
                  </a:lnTo>
                  <a:lnTo>
                    <a:pt x="1199" y="347"/>
                  </a:lnTo>
                  <a:lnTo>
                    <a:pt x="1199" y="347"/>
                  </a:lnTo>
                  <a:close/>
                  <a:moveTo>
                    <a:pt x="1477" y="289"/>
                  </a:moveTo>
                  <a:lnTo>
                    <a:pt x="1477" y="146"/>
                  </a:lnTo>
                  <a:lnTo>
                    <a:pt x="1431" y="146"/>
                  </a:lnTo>
                  <a:lnTo>
                    <a:pt x="1431" y="289"/>
                  </a:lnTo>
                  <a:lnTo>
                    <a:pt x="1417" y="289"/>
                  </a:lnTo>
                  <a:lnTo>
                    <a:pt x="1417" y="347"/>
                  </a:lnTo>
                  <a:lnTo>
                    <a:pt x="1480" y="347"/>
                  </a:lnTo>
                  <a:lnTo>
                    <a:pt x="1480" y="289"/>
                  </a:lnTo>
                  <a:lnTo>
                    <a:pt x="1477" y="289"/>
                  </a:lnTo>
                  <a:lnTo>
                    <a:pt x="1477" y="289"/>
                  </a:lnTo>
                  <a:close/>
                  <a:moveTo>
                    <a:pt x="1565" y="285"/>
                  </a:moveTo>
                  <a:lnTo>
                    <a:pt x="1565" y="253"/>
                  </a:lnTo>
                  <a:lnTo>
                    <a:pt x="1528" y="253"/>
                  </a:lnTo>
                  <a:lnTo>
                    <a:pt x="1528" y="285"/>
                  </a:lnTo>
                  <a:lnTo>
                    <a:pt x="1502" y="285"/>
                  </a:lnTo>
                  <a:lnTo>
                    <a:pt x="1502" y="347"/>
                  </a:lnTo>
                  <a:lnTo>
                    <a:pt x="1565" y="347"/>
                  </a:lnTo>
                  <a:lnTo>
                    <a:pt x="1565" y="314"/>
                  </a:lnTo>
                  <a:lnTo>
                    <a:pt x="1565" y="285"/>
                  </a:lnTo>
                  <a:lnTo>
                    <a:pt x="1565" y="285"/>
                  </a:lnTo>
                  <a:close/>
                  <a:moveTo>
                    <a:pt x="1568" y="347"/>
                  </a:moveTo>
                  <a:lnTo>
                    <a:pt x="1632" y="347"/>
                  </a:lnTo>
                  <a:lnTo>
                    <a:pt x="1632" y="163"/>
                  </a:lnTo>
                  <a:lnTo>
                    <a:pt x="1628" y="163"/>
                  </a:lnTo>
                  <a:lnTo>
                    <a:pt x="1628" y="155"/>
                  </a:lnTo>
                  <a:lnTo>
                    <a:pt x="1626" y="155"/>
                  </a:lnTo>
                  <a:lnTo>
                    <a:pt x="1622" y="153"/>
                  </a:lnTo>
                  <a:lnTo>
                    <a:pt x="1618" y="155"/>
                  </a:lnTo>
                  <a:lnTo>
                    <a:pt x="1616" y="155"/>
                  </a:lnTo>
                  <a:lnTo>
                    <a:pt x="1616" y="163"/>
                  </a:lnTo>
                  <a:lnTo>
                    <a:pt x="1607" y="163"/>
                  </a:lnTo>
                  <a:lnTo>
                    <a:pt x="1607" y="155"/>
                  </a:lnTo>
                  <a:lnTo>
                    <a:pt x="1605" y="155"/>
                  </a:lnTo>
                  <a:lnTo>
                    <a:pt x="1601" y="153"/>
                  </a:lnTo>
                  <a:lnTo>
                    <a:pt x="1597" y="155"/>
                  </a:lnTo>
                  <a:lnTo>
                    <a:pt x="1595" y="155"/>
                  </a:lnTo>
                  <a:lnTo>
                    <a:pt x="1595" y="163"/>
                  </a:lnTo>
                  <a:lnTo>
                    <a:pt x="1586" y="163"/>
                  </a:lnTo>
                  <a:lnTo>
                    <a:pt x="1586" y="155"/>
                  </a:lnTo>
                  <a:lnTo>
                    <a:pt x="1584" y="155"/>
                  </a:lnTo>
                  <a:lnTo>
                    <a:pt x="1580" y="153"/>
                  </a:lnTo>
                  <a:lnTo>
                    <a:pt x="1576" y="155"/>
                  </a:lnTo>
                  <a:lnTo>
                    <a:pt x="1574" y="155"/>
                  </a:lnTo>
                  <a:lnTo>
                    <a:pt x="1574" y="163"/>
                  </a:lnTo>
                  <a:lnTo>
                    <a:pt x="1568" y="163"/>
                  </a:lnTo>
                  <a:lnTo>
                    <a:pt x="1568" y="347"/>
                  </a:lnTo>
                  <a:lnTo>
                    <a:pt x="1568" y="347"/>
                  </a:lnTo>
                  <a:close/>
                  <a:moveTo>
                    <a:pt x="1750" y="180"/>
                  </a:moveTo>
                  <a:lnTo>
                    <a:pt x="1750" y="129"/>
                  </a:lnTo>
                  <a:lnTo>
                    <a:pt x="1704" y="129"/>
                  </a:lnTo>
                  <a:lnTo>
                    <a:pt x="1704" y="180"/>
                  </a:lnTo>
                  <a:lnTo>
                    <a:pt x="1683" y="180"/>
                  </a:lnTo>
                  <a:lnTo>
                    <a:pt x="1683" y="347"/>
                  </a:lnTo>
                  <a:lnTo>
                    <a:pt x="1756" y="347"/>
                  </a:lnTo>
                  <a:lnTo>
                    <a:pt x="1756" y="180"/>
                  </a:lnTo>
                  <a:lnTo>
                    <a:pt x="1750" y="180"/>
                  </a:lnTo>
                  <a:lnTo>
                    <a:pt x="1750" y="180"/>
                  </a:lnTo>
                  <a:close/>
                  <a:moveTo>
                    <a:pt x="1894" y="308"/>
                  </a:moveTo>
                  <a:lnTo>
                    <a:pt x="1894" y="278"/>
                  </a:lnTo>
                  <a:lnTo>
                    <a:pt x="1873" y="278"/>
                  </a:lnTo>
                  <a:lnTo>
                    <a:pt x="1873" y="308"/>
                  </a:lnTo>
                  <a:lnTo>
                    <a:pt x="1869" y="308"/>
                  </a:lnTo>
                  <a:lnTo>
                    <a:pt x="1869" y="285"/>
                  </a:lnTo>
                  <a:lnTo>
                    <a:pt x="1848" y="285"/>
                  </a:lnTo>
                  <a:lnTo>
                    <a:pt x="1848" y="308"/>
                  </a:lnTo>
                  <a:lnTo>
                    <a:pt x="1840" y="308"/>
                  </a:lnTo>
                  <a:lnTo>
                    <a:pt x="1840" y="335"/>
                  </a:lnTo>
                  <a:lnTo>
                    <a:pt x="1911" y="335"/>
                  </a:lnTo>
                  <a:lnTo>
                    <a:pt x="1911" y="308"/>
                  </a:lnTo>
                  <a:lnTo>
                    <a:pt x="1894" y="308"/>
                  </a:lnTo>
                  <a:lnTo>
                    <a:pt x="1894" y="308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 dirty="0">
                <a:ea typeface="思源宋体 CN" panose="02020400000000000000"/>
              </a:endParaRPr>
            </a:p>
          </p:txBody>
        </p:sp>
        <p:sp>
          <p:nvSpPr>
            <p:cNvPr id="191" name="îśļíḍé"/>
            <p:cNvSpPr/>
            <p:nvPr/>
          </p:nvSpPr>
          <p:spPr bwMode="auto">
            <a:xfrm>
              <a:off x="406" y="8362"/>
              <a:ext cx="643" cy="2438"/>
            </a:xfrm>
            <a:custGeom>
              <a:avLst/>
              <a:gdLst>
                <a:gd name="T0" fmla="*/ 42 w 105"/>
                <a:gd name="T1" fmla="*/ 17 h 394"/>
                <a:gd name="T2" fmla="*/ 92 w 105"/>
                <a:gd name="T3" fmla="*/ 0 h 394"/>
                <a:gd name="T4" fmla="*/ 102 w 105"/>
                <a:gd name="T5" fmla="*/ 0 h 394"/>
                <a:gd name="T6" fmla="*/ 102 w 105"/>
                <a:gd name="T7" fmla="*/ 29 h 394"/>
                <a:gd name="T8" fmla="*/ 105 w 105"/>
                <a:gd name="T9" fmla="*/ 29 h 394"/>
                <a:gd name="T10" fmla="*/ 105 w 105"/>
                <a:gd name="T11" fmla="*/ 122 h 394"/>
                <a:gd name="T12" fmla="*/ 105 w 105"/>
                <a:gd name="T13" fmla="*/ 155 h 394"/>
                <a:gd name="T14" fmla="*/ 105 w 105"/>
                <a:gd name="T15" fmla="*/ 205 h 394"/>
                <a:gd name="T16" fmla="*/ 105 w 105"/>
                <a:gd name="T17" fmla="*/ 218 h 394"/>
                <a:gd name="T18" fmla="*/ 105 w 105"/>
                <a:gd name="T19" fmla="*/ 298 h 394"/>
                <a:gd name="T20" fmla="*/ 105 w 105"/>
                <a:gd name="T21" fmla="*/ 331 h 394"/>
                <a:gd name="T22" fmla="*/ 105 w 105"/>
                <a:gd name="T23" fmla="*/ 394 h 394"/>
                <a:gd name="T24" fmla="*/ 0 w 105"/>
                <a:gd name="T25" fmla="*/ 394 h 394"/>
                <a:gd name="T26" fmla="*/ 0 w 105"/>
                <a:gd name="T27" fmla="*/ 218 h 394"/>
                <a:gd name="T28" fmla="*/ 10 w 105"/>
                <a:gd name="T29" fmla="*/ 218 h 394"/>
                <a:gd name="T30" fmla="*/ 10 w 105"/>
                <a:gd name="T31" fmla="*/ 155 h 394"/>
                <a:gd name="T32" fmla="*/ 21 w 105"/>
                <a:gd name="T33" fmla="*/ 155 h 394"/>
                <a:gd name="T34" fmla="*/ 21 w 105"/>
                <a:gd name="T35" fmla="*/ 122 h 394"/>
                <a:gd name="T36" fmla="*/ 39 w 105"/>
                <a:gd name="T37" fmla="*/ 122 h 394"/>
                <a:gd name="T38" fmla="*/ 39 w 105"/>
                <a:gd name="T39" fmla="*/ 29 h 394"/>
                <a:gd name="T40" fmla="*/ 42 w 105"/>
                <a:gd name="T41" fmla="*/ 29 h 394"/>
                <a:gd name="T42" fmla="*/ 42 w 105"/>
                <a:gd name="T43" fmla="*/ 17 h 394"/>
                <a:gd name="T44" fmla="*/ 42 w 105"/>
                <a:gd name="T45" fmla="*/ 1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5" h="394">
                  <a:moveTo>
                    <a:pt x="42" y="17"/>
                  </a:moveTo>
                  <a:lnTo>
                    <a:pt x="92" y="0"/>
                  </a:lnTo>
                  <a:lnTo>
                    <a:pt x="102" y="0"/>
                  </a:lnTo>
                  <a:lnTo>
                    <a:pt x="102" y="29"/>
                  </a:lnTo>
                  <a:lnTo>
                    <a:pt x="105" y="29"/>
                  </a:lnTo>
                  <a:lnTo>
                    <a:pt x="105" y="122"/>
                  </a:lnTo>
                  <a:lnTo>
                    <a:pt x="105" y="155"/>
                  </a:lnTo>
                  <a:lnTo>
                    <a:pt x="105" y="205"/>
                  </a:lnTo>
                  <a:lnTo>
                    <a:pt x="105" y="218"/>
                  </a:lnTo>
                  <a:lnTo>
                    <a:pt x="105" y="298"/>
                  </a:lnTo>
                  <a:lnTo>
                    <a:pt x="105" y="331"/>
                  </a:lnTo>
                  <a:lnTo>
                    <a:pt x="105" y="394"/>
                  </a:lnTo>
                  <a:lnTo>
                    <a:pt x="0" y="394"/>
                  </a:lnTo>
                  <a:lnTo>
                    <a:pt x="0" y="218"/>
                  </a:lnTo>
                  <a:lnTo>
                    <a:pt x="10" y="218"/>
                  </a:lnTo>
                  <a:lnTo>
                    <a:pt x="10" y="155"/>
                  </a:lnTo>
                  <a:lnTo>
                    <a:pt x="21" y="155"/>
                  </a:lnTo>
                  <a:lnTo>
                    <a:pt x="21" y="122"/>
                  </a:lnTo>
                  <a:lnTo>
                    <a:pt x="39" y="122"/>
                  </a:lnTo>
                  <a:lnTo>
                    <a:pt x="39" y="29"/>
                  </a:lnTo>
                  <a:lnTo>
                    <a:pt x="42" y="29"/>
                  </a:lnTo>
                  <a:lnTo>
                    <a:pt x="42" y="17"/>
                  </a:lnTo>
                  <a:lnTo>
                    <a:pt x="42" y="1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 dirty="0">
                <a:ea typeface="思源宋体 CN" panose="02020400000000000000"/>
              </a:endParaRPr>
            </a:p>
          </p:txBody>
        </p:sp>
        <p:sp>
          <p:nvSpPr>
            <p:cNvPr id="192" name="ïŝlïḓé"/>
            <p:cNvSpPr/>
            <p:nvPr/>
          </p:nvSpPr>
          <p:spPr bwMode="auto">
            <a:xfrm>
              <a:off x="1408" y="9117"/>
              <a:ext cx="2314" cy="1683"/>
            </a:xfrm>
            <a:custGeom>
              <a:avLst/>
              <a:gdLst>
                <a:gd name="T0" fmla="*/ 109 w 375"/>
                <a:gd name="T1" fmla="*/ 163 h 272"/>
                <a:gd name="T2" fmla="*/ 138 w 375"/>
                <a:gd name="T3" fmla="*/ 151 h 272"/>
                <a:gd name="T4" fmla="*/ 145 w 375"/>
                <a:gd name="T5" fmla="*/ 140 h 272"/>
                <a:gd name="T6" fmla="*/ 147 w 375"/>
                <a:gd name="T7" fmla="*/ 140 h 272"/>
                <a:gd name="T8" fmla="*/ 155 w 375"/>
                <a:gd name="T9" fmla="*/ 151 h 272"/>
                <a:gd name="T10" fmla="*/ 183 w 375"/>
                <a:gd name="T11" fmla="*/ 163 h 272"/>
                <a:gd name="T12" fmla="*/ 183 w 375"/>
                <a:gd name="T13" fmla="*/ 169 h 272"/>
                <a:gd name="T14" fmla="*/ 178 w 375"/>
                <a:gd name="T15" fmla="*/ 169 h 272"/>
                <a:gd name="T16" fmla="*/ 178 w 375"/>
                <a:gd name="T17" fmla="*/ 190 h 272"/>
                <a:gd name="T18" fmla="*/ 358 w 375"/>
                <a:gd name="T19" fmla="*/ 190 h 272"/>
                <a:gd name="T20" fmla="*/ 358 w 375"/>
                <a:gd name="T21" fmla="*/ 199 h 272"/>
                <a:gd name="T22" fmla="*/ 375 w 375"/>
                <a:gd name="T23" fmla="*/ 199 h 272"/>
                <a:gd name="T24" fmla="*/ 375 w 375"/>
                <a:gd name="T25" fmla="*/ 272 h 272"/>
                <a:gd name="T26" fmla="*/ 0 w 375"/>
                <a:gd name="T27" fmla="*/ 272 h 272"/>
                <a:gd name="T28" fmla="*/ 0 w 375"/>
                <a:gd name="T29" fmla="*/ 199 h 272"/>
                <a:gd name="T30" fmla="*/ 17 w 375"/>
                <a:gd name="T31" fmla="*/ 199 h 272"/>
                <a:gd name="T32" fmla="*/ 17 w 375"/>
                <a:gd name="T33" fmla="*/ 190 h 272"/>
                <a:gd name="T34" fmla="*/ 27 w 375"/>
                <a:gd name="T35" fmla="*/ 190 h 272"/>
                <a:gd name="T36" fmla="*/ 27 w 375"/>
                <a:gd name="T37" fmla="*/ 71 h 272"/>
                <a:gd name="T38" fmla="*/ 30 w 375"/>
                <a:gd name="T39" fmla="*/ 71 h 272"/>
                <a:gd name="T40" fmla="*/ 30 w 375"/>
                <a:gd name="T41" fmla="*/ 50 h 272"/>
                <a:gd name="T42" fmla="*/ 34 w 375"/>
                <a:gd name="T43" fmla="*/ 50 h 272"/>
                <a:gd name="T44" fmla="*/ 34 w 375"/>
                <a:gd name="T45" fmla="*/ 27 h 272"/>
                <a:gd name="T46" fmla="*/ 38 w 375"/>
                <a:gd name="T47" fmla="*/ 27 h 272"/>
                <a:gd name="T48" fmla="*/ 38 w 375"/>
                <a:gd name="T49" fmla="*/ 18 h 272"/>
                <a:gd name="T50" fmla="*/ 42 w 375"/>
                <a:gd name="T51" fmla="*/ 18 h 272"/>
                <a:gd name="T52" fmla="*/ 51 w 375"/>
                <a:gd name="T53" fmla="*/ 0 h 272"/>
                <a:gd name="T54" fmla="*/ 55 w 375"/>
                <a:gd name="T55" fmla="*/ 0 h 272"/>
                <a:gd name="T56" fmla="*/ 65 w 375"/>
                <a:gd name="T57" fmla="*/ 18 h 272"/>
                <a:gd name="T58" fmla="*/ 69 w 375"/>
                <a:gd name="T59" fmla="*/ 18 h 272"/>
                <a:gd name="T60" fmla="*/ 69 w 375"/>
                <a:gd name="T61" fmla="*/ 27 h 272"/>
                <a:gd name="T62" fmla="*/ 73 w 375"/>
                <a:gd name="T63" fmla="*/ 27 h 272"/>
                <a:gd name="T64" fmla="*/ 73 w 375"/>
                <a:gd name="T65" fmla="*/ 50 h 272"/>
                <a:gd name="T66" fmla="*/ 76 w 375"/>
                <a:gd name="T67" fmla="*/ 50 h 272"/>
                <a:gd name="T68" fmla="*/ 76 w 375"/>
                <a:gd name="T69" fmla="*/ 71 h 272"/>
                <a:gd name="T70" fmla="*/ 80 w 375"/>
                <a:gd name="T71" fmla="*/ 71 h 272"/>
                <a:gd name="T72" fmla="*/ 80 w 375"/>
                <a:gd name="T73" fmla="*/ 190 h 272"/>
                <a:gd name="T74" fmla="*/ 115 w 375"/>
                <a:gd name="T75" fmla="*/ 190 h 272"/>
                <a:gd name="T76" fmla="*/ 115 w 375"/>
                <a:gd name="T77" fmla="*/ 169 h 272"/>
                <a:gd name="T78" fmla="*/ 109 w 375"/>
                <a:gd name="T79" fmla="*/ 169 h 272"/>
                <a:gd name="T80" fmla="*/ 109 w 375"/>
                <a:gd name="T81" fmla="*/ 163 h 272"/>
                <a:gd name="T82" fmla="*/ 109 w 375"/>
                <a:gd name="T83" fmla="*/ 163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75" h="272">
                  <a:moveTo>
                    <a:pt x="109" y="163"/>
                  </a:moveTo>
                  <a:lnTo>
                    <a:pt x="138" y="151"/>
                  </a:lnTo>
                  <a:lnTo>
                    <a:pt x="145" y="140"/>
                  </a:lnTo>
                  <a:lnTo>
                    <a:pt x="147" y="140"/>
                  </a:lnTo>
                  <a:lnTo>
                    <a:pt x="155" y="151"/>
                  </a:lnTo>
                  <a:lnTo>
                    <a:pt x="183" y="163"/>
                  </a:lnTo>
                  <a:lnTo>
                    <a:pt x="183" y="169"/>
                  </a:lnTo>
                  <a:lnTo>
                    <a:pt x="178" y="169"/>
                  </a:lnTo>
                  <a:lnTo>
                    <a:pt x="178" y="190"/>
                  </a:lnTo>
                  <a:lnTo>
                    <a:pt x="358" y="190"/>
                  </a:lnTo>
                  <a:lnTo>
                    <a:pt x="358" y="199"/>
                  </a:lnTo>
                  <a:lnTo>
                    <a:pt x="375" y="199"/>
                  </a:lnTo>
                  <a:lnTo>
                    <a:pt x="375" y="272"/>
                  </a:lnTo>
                  <a:lnTo>
                    <a:pt x="0" y="272"/>
                  </a:lnTo>
                  <a:lnTo>
                    <a:pt x="0" y="199"/>
                  </a:lnTo>
                  <a:lnTo>
                    <a:pt x="17" y="199"/>
                  </a:lnTo>
                  <a:lnTo>
                    <a:pt x="17" y="190"/>
                  </a:lnTo>
                  <a:lnTo>
                    <a:pt x="27" y="190"/>
                  </a:lnTo>
                  <a:lnTo>
                    <a:pt x="27" y="71"/>
                  </a:lnTo>
                  <a:lnTo>
                    <a:pt x="30" y="71"/>
                  </a:lnTo>
                  <a:lnTo>
                    <a:pt x="30" y="50"/>
                  </a:lnTo>
                  <a:lnTo>
                    <a:pt x="34" y="50"/>
                  </a:lnTo>
                  <a:lnTo>
                    <a:pt x="34" y="27"/>
                  </a:lnTo>
                  <a:lnTo>
                    <a:pt x="38" y="27"/>
                  </a:lnTo>
                  <a:lnTo>
                    <a:pt x="38" y="18"/>
                  </a:lnTo>
                  <a:lnTo>
                    <a:pt x="42" y="18"/>
                  </a:lnTo>
                  <a:lnTo>
                    <a:pt x="51" y="0"/>
                  </a:lnTo>
                  <a:lnTo>
                    <a:pt x="55" y="0"/>
                  </a:lnTo>
                  <a:lnTo>
                    <a:pt x="65" y="18"/>
                  </a:lnTo>
                  <a:lnTo>
                    <a:pt x="69" y="18"/>
                  </a:lnTo>
                  <a:lnTo>
                    <a:pt x="69" y="27"/>
                  </a:lnTo>
                  <a:lnTo>
                    <a:pt x="73" y="27"/>
                  </a:lnTo>
                  <a:lnTo>
                    <a:pt x="73" y="50"/>
                  </a:lnTo>
                  <a:lnTo>
                    <a:pt x="76" y="50"/>
                  </a:lnTo>
                  <a:lnTo>
                    <a:pt x="76" y="71"/>
                  </a:lnTo>
                  <a:lnTo>
                    <a:pt x="80" y="71"/>
                  </a:lnTo>
                  <a:lnTo>
                    <a:pt x="80" y="190"/>
                  </a:lnTo>
                  <a:lnTo>
                    <a:pt x="115" y="190"/>
                  </a:lnTo>
                  <a:lnTo>
                    <a:pt x="115" y="169"/>
                  </a:lnTo>
                  <a:lnTo>
                    <a:pt x="109" y="169"/>
                  </a:lnTo>
                  <a:lnTo>
                    <a:pt x="109" y="163"/>
                  </a:lnTo>
                  <a:lnTo>
                    <a:pt x="109" y="16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 dirty="0">
                <a:ea typeface="思源宋体 CN" panose="02020400000000000000"/>
              </a:endParaRPr>
            </a:p>
          </p:txBody>
        </p:sp>
        <p:sp>
          <p:nvSpPr>
            <p:cNvPr id="193" name="îṣḷîḓê"/>
            <p:cNvSpPr/>
            <p:nvPr/>
          </p:nvSpPr>
          <p:spPr bwMode="auto">
            <a:xfrm>
              <a:off x="3784" y="10379"/>
              <a:ext cx="223" cy="421"/>
            </a:xfrm>
            <a:custGeom>
              <a:avLst/>
              <a:gdLst>
                <a:gd name="T0" fmla="*/ 0 w 37"/>
                <a:gd name="T1" fmla="*/ 0 h 67"/>
                <a:gd name="T2" fmla="*/ 37 w 37"/>
                <a:gd name="T3" fmla="*/ 0 h 67"/>
                <a:gd name="T4" fmla="*/ 37 w 37"/>
                <a:gd name="T5" fmla="*/ 67 h 67"/>
                <a:gd name="T6" fmla="*/ 0 w 37"/>
                <a:gd name="T7" fmla="*/ 67 h 67"/>
                <a:gd name="T8" fmla="*/ 0 w 37"/>
                <a:gd name="T9" fmla="*/ 0 h 67"/>
                <a:gd name="T10" fmla="*/ 0 w 37"/>
                <a:gd name="T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67">
                  <a:moveTo>
                    <a:pt x="0" y="0"/>
                  </a:moveTo>
                  <a:lnTo>
                    <a:pt x="37" y="0"/>
                  </a:lnTo>
                  <a:lnTo>
                    <a:pt x="37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77500" lnSpcReduction="20000"/>
            </a:bodyPr>
            <a:lstStyle/>
            <a:p>
              <a:endParaRPr lang="en-US" dirty="0">
                <a:latin typeface="思源黑体 CN Bold" panose="020B0800000000000000" charset="-122"/>
                <a:ea typeface="思源宋体 CN" panose="02020400000000000000"/>
              </a:endParaRPr>
            </a:p>
          </p:txBody>
        </p:sp>
        <p:sp>
          <p:nvSpPr>
            <p:cNvPr id="194" name="isľîdê"/>
            <p:cNvSpPr/>
            <p:nvPr/>
          </p:nvSpPr>
          <p:spPr bwMode="auto">
            <a:xfrm>
              <a:off x="3945" y="10491"/>
              <a:ext cx="668" cy="309"/>
            </a:xfrm>
            <a:custGeom>
              <a:avLst/>
              <a:gdLst>
                <a:gd name="T0" fmla="*/ 63 w 109"/>
                <a:gd name="T1" fmla="*/ 0 h 50"/>
                <a:gd name="T2" fmla="*/ 109 w 109"/>
                <a:gd name="T3" fmla="*/ 0 h 50"/>
                <a:gd name="T4" fmla="*/ 109 w 109"/>
                <a:gd name="T5" fmla="*/ 25 h 50"/>
                <a:gd name="T6" fmla="*/ 109 w 109"/>
                <a:gd name="T7" fmla="*/ 50 h 50"/>
                <a:gd name="T8" fmla="*/ 63 w 109"/>
                <a:gd name="T9" fmla="*/ 50 h 50"/>
                <a:gd name="T10" fmla="*/ 0 w 109"/>
                <a:gd name="T11" fmla="*/ 50 h 50"/>
                <a:gd name="T12" fmla="*/ 0 w 109"/>
                <a:gd name="T13" fmla="*/ 25 h 50"/>
                <a:gd name="T14" fmla="*/ 63 w 109"/>
                <a:gd name="T15" fmla="*/ 25 h 50"/>
                <a:gd name="T16" fmla="*/ 63 w 109"/>
                <a:gd name="T17" fmla="*/ 0 h 50"/>
                <a:gd name="T18" fmla="*/ 63 w 10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50">
                  <a:moveTo>
                    <a:pt x="63" y="0"/>
                  </a:moveTo>
                  <a:lnTo>
                    <a:pt x="109" y="0"/>
                  </a:lnTo>
                  <a:lnTo>
                    <a:pt x="109" y="25"/>
                  </a:lnTo>
                  <a:lnTo>
                    <a:pt x="109" y="50"/>
                  </a:lnTo>
                  <a:lnTo>
                    <a:pt x="63" y="50"/>
                  </a:lnTo>
                  <a:lnTo>
                    <a:pt x="0" y="50"/>
                  </a:lnTo>
                  <a:lnTo>
                    <a:pt x="0" y="25"/>
                  </a:lnTo>
                  <a:lnTo>
                    <a:pt x="63" y="25"/>
                  </a:lnTo>
                  <a:lnTo>
                    <a:pt x="63" y="0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40000" lnSpcReduction="20000"/>
            </a:bodyPr>
            <a:lstStyle/>
            <a:p>
              <a:endParaRPr lang="en-US" dirty="0">
                <a:latin typeface="思源黑体 CN Bold" panose="020B0800000000000000" charset="-122"/>
                <a:ea typeface="思源宋体 CN" panose="02020400000000000000"/>
              </a:endParaRPr>
            </a:p>
          </p:txBody>
        </p:sp>
        <p:sp>
          <p:nvSpPr>
            <p:cNvPr id="195" name="išḻîḓê"/>
            <p:cNvSpPr/>
            <p:nvPr/>
          </p:nvSpPr>
          <p:spPr bwMode="auto">
            <a:xfrm>
              <a:off x="4428" y="9686"/>
              <a:ext cx="582" cy="1114"/>
            </a:xfrm>
            <a:custGeom>
              <a:avLst/>
              <a:gdLst>
                <a:gd name="T0" fmla="*/ 30 w 93"/>
                <a:gd name="T1" fmla="*/ 27 h 180"/>
                <a:gd name="T2" fmla="*/ 44 w 93"/>
                <a:gd name="T3" fmla="*/ 0 h 180"/>
                <a:gd name="T4" fmla="*/ 49 w 93"/>
                <a:gd name="T5" fmla="*/ 0 h 180"/>
                <a:gd name="T6" fmla="*/ 63 w 93"/>
                <a:gd name="T7" fmla="*/ 27 h 180"/>
                <a:gd name="T8" fmla="*/ 68 w 93"/>
                <a:gd name="T9" fmla="*/ 27 h 180"/>
                <a:gd name="T10" fmla="*/ 68 w 93"/>
                <a:gd name="T11" fmla="*/ 59 h 180"/>
                <a:gd name="T12" fmla="*/ 93 w 93"/>
                <a:gd name="T13" fmla="*/ 59 h 180"/>
                <a:gd name="T14" fmla="*/ 93 w 93"/>
                <a:gd name="T15" fmla="*/ 180 h 180"/>
                <a:gd name="T16" fmla="*/ 0 w 93"/>
                <a:gd name="T17" fmla="*/ 180 h 180"/>
                <a:gd name="T18" fmla="*/ 0 w 93"/>
                <a:gd name="T19" fmla="*/ 59 h 180"/>
                <a:gd name="T20" fmla="*/ 24 w 93"/>
                <a:gd name="T21" fmla="*/ 59 h 180"/>
                <a:gd name="T22" fmla="*/ 24 w 93"/>
                <a:gd name="T23" fmla="*/ 27 h 180"/>
                <a:gd name="T24" fmla="*/ 30 w 93"/>
                <a:gd name="T25" fmla="*/ 27 h 180"/>
                <a:gd name="T26" fmla="*/ 30 w 93"/>
                <a:gd name="T27" fmla="*/ 2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" h="180">
                  <a:moveTo>
                    <a:pt x="30" y="27"/>
                  </a:moveTo>
                  <a:lnTo>
                    <a:pt x="44" y="0"/>
                  </a:lnTo>
                  <a:lnTo>
                    <a:pt x="49" y="0"/>
                  </a:lnTo>
                  <a:lnTo>
                    <a:pt x="63" y="27"/>
                  </a:lnTo>
                  <a:lnTo>
                    <a:pt x="68" y="27"/>
                  </a:lnTo>
                  <a:lnTo>
                    <a:pt x="68" y="59"/>
                  </a:lnTo>
                  <a:lnTo>
                    <a:pt x="93" y="59"/>
                  </a:lnTo>
                  <a:lnTo>
                    <a:pt x="93" y="180"/>
                  </a:lnTo>
                  <a:lnTo>
                    <a:pt x="0" y="180"/>
                  </a:lnTo>
                  <a:lnTo>
                    <a:pt x="0" y="59"/>
                  </a:lnTo>
                  <a:lnTo>
                    <a:pt x="24" y="59"/>
                  </a:lnTo>
                  <a:lnTo>
                    <a:pt x="24" y="27"/>
                  </a:lnTo>
                  <a:lnTo>
                    <a:pt x="30" y="27"/>
                  </a:lnTo>
                  <a:lnTo>
                    <a:pt x="30" y="2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 dirty="0">
                <a:latin typeface="思源黑体 CN Bold" panose="020B0800000000000000" charset="-122"/>
                <a:ea typeface="思源宋体 CN" panose="02020400000000000000"/>
              </a:endParaRPr>
            </a:p>
          </p:txBody>
        </p:sp>
        <p:sp>
          <p:nvSpPr>
            <p:cNvPr id="196" name="î$ļiḍè"/>
            <p:cNvSpPr/>
            <p:nvPr/>
          </p:nvSpPr>
          <p:spPr bwMode="auto">
            <a:xfrm>
              <a:off x="5083" y="10441"/>
              <a:ext cx="247" cy="359"/>
            </a:xfrm>
            <a:custGeom>
              <a:avLst/>
              <a:gdLst>
                <a:gd name="T0" fmla="*/ 0 w 40"/>
                <a:gd name="T1" fmla="*/ 0 h 58"/>
                <a:gd name="T2" fmla="*/ 40 w 40"/>
                <a:gd name="T3" fmla="*/ 0 h 58"/>
                <a:gd name="T4" fmla="*/ 40 w 40"/>
                <a:gd name="T5" fmla="*/ 58 h 58"/>
                <a:gd name="T6" fmla="*/ 0 w 40"/>
                <a:gd name="T7" fmla="*/ 58 h 58"/>
                <a:gd name="T8" fmla="*/ 0 w 40"/>
                <a:gd name="T9" fmla="*/ 0 h 58"/>
                <a:gd name="T10" fmla="*/ 0 w 40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58">
                  <a:moveTo>
                    <a:pt x="0" y="0"/>
                  </a:moveTo>
                  <a:lnTo>
                    <a:pt x="40" y="0"/>
                  </a:lnTo>
                  <a:lnTo>
                    <a:pt x="40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62500" lnSpcReduction="20000"/>
            </a:bodyPr>
            <a:lstStyle/>
            <a:p>
              <a:endParaRPr lang="en-US" dirty="0">
                <a:latin typeface="思源黑体 CN Bold" panose="020B0800000000000000" charset="-122"/>
                <a:ea typeface="思源宋体 CN" panose="02020400000000000000"/>
              </a:endParaRPr>
            </a:p>
          </p:txBody>
        </p:sp>
        <p:sp>
          <p:nvSpPr>
            <p:cNvPr id="197" name="iṡļîḋé"/>
            <p:cNvSpPr/>
            <p:nvPr/>
          </p:nvSpPr>
          <p:spPr bwMode="auto">
            <a:xfrm>
              <a:off x="5368" y="10317"/>
              <a:ext cx="235" cy="483"/>
            </a:xfrm>
            <a:custGeom>
              <a:avLst/>
              <a:gdLst>
                <a:gd name="T0" fmla="*/ 0 w 38"/>
                <a:gd name="T1" fmla="*/ 0 h 79"/>
                <a:gd name="T2" fmla="*/ 38 w 38"/>
                <a:gd name="T3" fmla="*/ 0 h 79"/>
                <a:gd name="T4" fmla="*/ 38 w 38"/>
                <a:gd name="T5" fmla="*/ 79 h 79"/>
                <a:gd name="T6" fmla="*/ 0 w 38"/>
                <a:gd name="T7" fmla="*/ 79 h 79"/>
                <a:gd name="T8" fmla="*/ 0 w 38"/>
                <a:gd name="T9" fmla="*/ 0 h 79"/>
                <a:gd name="T10" fmla="*/ 0 w 38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79">
                  <a:moveTo>
                    <a:pt x="0" y="0"/>
                  </a:moveTo>
                  <a:lnTo>
                    <a:pt x="38" y="0"/>
                  </a:lnTo>
                  <a:lnTo>
                    <a:pt x="38" y="79"/>
                  </a:lnTo>
                  <a:lnTo>
                    <a:pt x="0" y="7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92500" lnSpcReduction="20000"/>
            </a:bodyPr>
            <a:lstStyle/>
            <a:p>
              <a:endParaRPr lang="en-US" dirty="0">
                <a:latin typeface="思源黑体 CN Bold" panose="020B0800000000000000" charset="-122"/>
                <a:ea typeface="思源宋体 CN" panose="02020400000000000000"/>
              </a:endParaRPr>
            </a:p>
          </p:txBody>
        </p:sp>
        <p:sp>
          <p:nvSpPr>
            <p:cNvPr id="198" name="îSľiďe"/>
            <p:cNvSpPr/>
            <p:nvPr/>
          </p:nvSpPr>
          <p:spPr bwMode="auto">
            <a:xfrm>
              <a:off x="6679" y="9872"/>
              <a:ext cx="309" cy="928"/>
            </a:xfrm>
            <a:custGeom>
              <a:avLst/>
              <a:gdLst>
                <a:gd name="T0" fmla="*/ 9 w 50"/>
                <a:gd name="T1" fmla="*/ 23 h 149"/>
                <a:gd name="T2" fmla="*/ 13 w 50"/>
                <a:gd name="T3" fmla="*/ 23 h 149"/>
                <a:gd name="T4" fmla="*/ 23 w 50"/>
                <a:gd name="T5" fmla="*/ 0 h 149"/>
                <a:gd name="T6" fmla="*/ 29 w 50"/>
                <a:gd name="T7" fmla="*/ 0 h 149"/>
                <a:gd name="T8" fmla="*/ 36 w 50"/>
                <a:gd name="T9" fmla="*/ 23 h 149"/>
                <a:gd name="T10" fmla="*/ 42 w 50"/>
                <a:gd name="T11" fmla="*/ 23 h 149"/>
                <a:gd name="T12" fmla="*/ 42 w 50"/>
                <a:gd name="T13" fmla="*/ 36 h 149"/>
                <a:gd name="T14" fmla="*/ 44 w 50"/>
                <a:gd name="T15" fmla="*/ 42 h 149"/>
                <a:gd name="T16" fmla="*/ 50 w 50"/>
                <a:gd name="T17" fmla="*/ 42 h 149"/>
                <a:gd name="T18" fmla="*/ 50 w 50"/>
                <a:gd name="T19" fmla="*/ 149 h 149"/>
                <a:gd name="T20" fmla="*/ 0 w 50"/>
                <a:gd name="T21" fmla="*/ 149 h 149"/>
                <a:gd name="T22" fmla="*/ 0 w 50"/>
                <a:gd name="T23" fmla="*/ 42 h 149"/>
                <a:gd name="T24" fmla="*/ 8 w 50"/>
                <a:gd name="T25" fmla="*/ 42 h 149"/>
                <a:gd name="T26" fmla="*/ 9 w 50"/>
                <a:gd name="T27" fmla="*/ 36 h 149"/>
                <a:gd name="T28" fmla="*/ 9 w 50"/>
                <a:gd name="T29" fmla="*/ 23 h 149"/>
                <a:gd name="T30" fmla="*/ 9 w 50"/>
                <a:gd name="T31" fmla="*/ 2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0" h="149">
                  <a:moveTo>
                    <a:pt x="9" y="23"/>
                  </a:moveTo>
                  <a:lnTo>
                    <a:pt x="13" y="23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36" y="23"/>
                  </a:lnTo>
                  <a:lnTo>
                    <a:pt x="42" y="23"/>
                  </a:lnTo>
                  <a:lnTo>
                    <a:pt x="42" y="36"/>
                  </a:lnTo>
                  <a:lnTo>
                    <a:pt x="44" y="42"/>
                  </a:lnTo>
                  <a:lnTo>
                    <a:pt x="50" y="42"/>
                  </a:lnTo>
                  <a:lnTo>
                    <a:pt x="50" y="149"/>
                  </a:lnTo>
                  <a:lnTo>
                    <a:pt x="0" y="149"/>
                  </a:lnTo>
                  <a:lnTo>
                    <a:pt x="0" y="42"/>
                  </a:lnTo>
                  <a:lnTo>
                    <a:pt x="8" y="42"/>
                  </a:lnTo>
                  <a:lnTo>
                    <a:pt x="9" y="36"/>
                  </a:lnTo>
                  <a:lnTo>
                    <a:pt x="9" y="23"/>
                  </a:lnTo>
                  <a:lnTo>
                    <a:pt x="9" y="2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 dirty="0">
                <a:latin typeface="思源黑体 CN Bold" panose="020B0800000000000000" charset="-122"/>
                <a:ea typeface="思源宋体 CN" panose="02020400000000000000"/>
              </a:endParaRPr>
            </a:p>
          </p:txBody>
        </p:sp>
        <p:sp>
          <p:nvSpPr>
            <p:cNvPr id="199" name="íṥḷíḋè"/>
            <p:cNvSpPr/>
            <p:nvPr/>
          </p:nvSpPr>
          <p:spPr bwMode="auto">
            <a:xfrm>
              <a:off x="7150" y="10614"/>
              <a:ext cx="173" cy="186"/>
            </a:xfrm>
            <a:custGeom>
              <a:avLst/>
              <a:gdLst>
                <a:gd name="T0" fmla="*/ 0 w 28"/>
                <a:gd name="T1" fmla="*/ 0 h 31"/>
                <a:gd name="T2" fmla="*/ 28 w 28"/>
                <a:gd name="T3" fmla="*/ 0 h 31"/>
                <a:gd name="T4" fmla="*/ 28 w 28"/>
                <a:gd name="T5" fmla="*/ 31 h 31"/>
                <a:gd name="T6" fmla="*/ 0 w 28"/>
                <a:gd name="T7" fmla="*/ 31 h 31"/>
                <a:gd name="T8" fmla="*/ 0 w 28"/>
                <a:gd name="T9" fmla="*/ 0 h 31"/>
                <a:gd name="T10" fmla="*/ 0 w 2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31">
                  <a:moveTo>
                    <a:pt x="0" y="0"/>
                  </a:moveTo>
                  <a:lnTo>
                    <a:pt x="28" y="0"/>
                  </a:lnTo>
                  <a:lnTo>
                    <a:pt x="28" y="31"/>
                  </a:lnTo>
                  <a:lnTo>
                    <a:pt x="0" y="3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en-US" dirty="0">
                <a:latin typeface="思源黑体 CN Bold" panose="020B0800000000000000" charset="-122"/>
                <a:ea typeface="思源宋体 CN" panose="02020400000000000000"/>
              </a:endParaRPr>
            </a:p>
          </p:txBody>
        </p:sp>
        <p:sp>
          <p:nvSpPr>
            <p:cNvPr id="200" name="íSlîdè"/>
            <p:cNvSpPr/>
            <p:nvPr/>
          </p:nvSpPr>
          <p:spPr bwMode="auto">
            <a:xfrm>
              <a:off x="7211" y="8636"/>
              <a:ext cx="1633" cy="2164"/>
            </a:xfrm>
            <a:custGeom>
              <a:avLst/>
              <a:gdLst>
                <a:gd name="T0" fmla="*/ 124 w 266"/>
                <a:gd name="T1" fmla="*/ 0 h 476"/>
                <a:gd name="T2" fmla="*/ 203 w 266"/>
                <a:gd name="T3" fmla="*/ 0 h 476"/>
                <a:gd name="T4" fmla="*/ 203 w 266"/>
                <a:gd name="T5" fmla="*/ 5 h 476"/>
                <a:gd name="T6" fmla="*/ 209 w 266"/>
                <a:gd name="T7" fmla="*/ 5 h 476"/>
                <a:gd name="T8" fmla="*/ 209 w 266"/>
                <a:gd name="T9" fmla="*/ 9 h 476"/>
                <a:gd name="T10" fmla="*/ 214 w 266"/>
                <a:gd name="T11" fmla="*/ 9 h 476"/>
                <a:gd name="T12" fmla="*/ 214 w 266"/>
                <a:gd name="T13" fmla="*/ 17 h 476"/>
                <a:gd name="T14" fmla="*/ 222 w 266"/>
                <a:gd name="T15" fmla="*/ 17 h 476"/>
                <a:gd name="T16" fmla="*/ 222 w 266"/>
                <a:gd name="T17" fmla="*/ 430 h 476"/>
                <a:gd name="T18" fmla="*/ 230 w 266"/>
                <a:gd name="T19" fmla="*/ 430 h 476"/>
                <a:gd name="T20" fmla="*/ 230 w 266"/>
                <a:gd name="T21" fmla="*/ 453 h 476"/>
                <a:gd name="T22" fmla="*/ 230 w 266"/>
                <a:gd name="T23" fmla="*/ 462 h 476"/>
                <a:gd name="T24" fmla="*/ 266 w 266"/>
                <a:gd name="T25" fmla="*/ 462 h 476"/>
                <a:gd name="T26" fmla="*/ 266 w 266"/>
                <a:gd name="T27" fmla="*/ 476 h 476"/>
                <a:gd name="T28" fmla="*/ 230 w 266"/>
                <a:gd name="T29" fmla="*/ 476 h 476"/>
                <a:gd name="T30" fmla="*/ 222 w 266"/>
                <a:gd name="T31" fmla="*/ 476 h 476"/>
                <a:gd name="T32" fmla="*/ 199 w 266"/>
                <a:gd name="T33" fmla="*/ 476 h 476"/>
                <a:gd name="T34" fmla="*/ 124 w 266"/>
                <a:gd name="T35" fmla="*/ 476 h 476"/>
                <a:gd name="T36" fmla="*/ 48 w 266"/>
                <a:gd name="T37" fmla="*/ 476 h 476"/>
                <a:gd name="T38" fmla="*/ 0 w 266"/>
                <a:gd name="T39" fmla="*/ 476 h 476"/>
                <a:gd name="T40" fmla="*/ 0 w 266"/>
                <a:gd name="T41" fmla="*/ 453 h 476"/>
                <a:gd name="T42" fmla="*/ 0 w 266"/>
                <a:gd name="T43" fmla="*/ 411 h 476"/>
                <a:gd name="T44" fmla="*/ 10 w 266"/>
                <a:gd name="T45" fmla="*/ 411 h 476"/>
                <a:gd name="T46" fmla="*/ 10 w 266"/>
                <a:gd name="T47" fmla="*/ 166 h 476"/>
                <a:gd name="T48" fmla="*/ 17 w 266"/>
                <a:gd name="T49" fmla="*/ 166 h 476"/>
                <a:gd name="T50" fmla="*/ 17 w 266"/>
                <a:gd name="T51" fmla="*/ 155 h 476"/>
                <a:gd name="T52" fmla="*/ 23 w 266"/>
                <a:gd name="T53" fmla="*/ 155 h 476"/>
                <a:gd name="T54" fmla="*/ 23 w 266"/>
                <a:gd name="T55" fmla="*/ 143 h 476"/>
                <a:gd name="T56" fmla="*/ 25 w 266"/>
                <a:gd name="T57" fmla="*/ 143 h 476"/>
                <a:gd name="T58" fmla="*/ 44 w 266"/>
                <a:gd name="T59" fmla="*/ 111 h 476"/>
                <a:gd name="T60" fmla="*/ 46 w 266"/>
                <a:gd name="T61" fmla="*/ 111 h 476"/>
                <a:gd name="T62" fmla="*/ 48 w 266"/>
                <a:gd name="T63" fmla="*/ 111 h 476"/>
                <a:gd name="T64" fmla="*/ 48 w 266"/>
                <a:gd name="T65" fmla="*/ 76 h 476"/>
                <a:gd name="T66" fmla="*/ 50 w 266"/>
                <a:gd name="T67" fmla="*/ 76 h 476"/>
                <a:gd name="T68" fmla="*/ 50 w 266"/>
                <a:gd name="T69" fmla="*/ 113 h 476"/>
                <a:gd name="T70" fmla="*/ 69 w 266"/>
                <a:gd name="T71" fmla="*/ 143 h 476"/>
                <a:gd name="T72" fmla="*/ 71 w 266"/>
                <a:gd name="T73" fmla="*/ 143 h 476"/>
                <a:gd name="T74" fmla="*/ 71 w 266"/>
                <a:gd name="T75" fmla="*/ 155 h 476"/>
                <a:gd name="T76" fmla="*/ 75 w 266"/>
                <a:gd name="T77" fmla="*/ 155 h 476"/>
                <a:gd name="T78" fmla="*/ 75 w 266"/>
                <a:gd name="T79" fmla="*/ 166 h 476"/>
                <a:gd name="T80" fmla="*/ 82 w 266"/>
                <a:gd name="T81" fmla="*/ 166 h 476"/>
                <a:gd name="T82" fmla="*/ 82 w 266"/>
                <a:gd name="T83" fmla="*/ 453 h 476"/>
                <a:gd name="T84" fmla="*/ 124 w 266"/>
                <a:gd name="T85" fmla="*/ 453 h 476"/>
                <a:gd name="T86" fmla="*/ 124 w 266"/>
                <a:gd name="T87" fmla="*/ 23 h 476"/>
                <a:gd name="T88" fmla="*/ 124 w 266"/>
                <a:gd name="T89" fmla="*/ 17 h 476"/>
                <a:gd name="T90" fmla="*/ 124 w 266"/>
                <a:gd name="T91" fmla="*/ 17 h 476"/>
                <a:gd name="T92" fmla="*/ 124 w 266"/>
                <a:gd name="T93" fmla="*/ 11 h 476"/>
                <a:gd name="T94" fmla="*/ 124 w 266"/>
                <a:gd name="T95" fmla="*/ 9 h 476"/>
                <a:gd name="T96" fmla="*/ 124 w 266"/>
                <a:gd name="T97" fmla="*/ 5 h 476"/>
                <a:gd name="T98" fmla="*/ 124 w 266"/>
                <a:gd name="T99" fmla="*/ 0 h 476"/>
                <a:gd name="T100" fmla="*/ 124 w 266"/>
                <a:gd name="T101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6" h="476">
                  <a:moveTo>
                    <a:pt x="124" y="0"/>
                  </a:moveTo>
                  <a:lnTo>
                    <a:pt x="203" y="0"/>
                  </a:lnTo>
                  <a:lnTo>
                    <a:pt x="203" y="5"/>
                  </a:lnTo>
                  <a:lnTo>
                    <a:pt x="209" y="5"/>
                  </a:lnTo>
                  <a:lnTo>
                    <a:pt x="209" y="9"/>
                  </a:lnTo>
                  <a:lnTo>
                    <a:pt x="214" y="9"/>
                  </a:lnTo>
                  <a:lnTo>
                    <a:pt x="214" y="17"/>
                  </a:lnTo>
                  <a:lnTo>
                    <a:pt x="222" y="17"/>
                  </a:lnTo>
                  <a:lnTo>
                    <a:pt x="222" y="430"/>
                  </a:lnTo>
                  <a:lnTo>
                    <a:pt x="230" y="430"/>
                  </a:lnTo>
                  <a:lnTo>
                    <a:pt x="230" y="453"/>
                  </a:lnTo>
                  <a:lnTo>
                    <a:pt x="230" y="462"/>
                  </a:lnTo>
                  <a:lnTo>
                    <a:pt x="266" y="462"/>
                  </a:lnTo>
                  <a:lnTo>
                    <a:pt x="266" y="476"/>
                  </a:lnTo>
                  <a:lnTo>
                    <a:pt x="230" y="476"/>
                  </a:lnTo>
                  <a:lnTo>
                    <a:pt x="222" y="476"/>
                  </a:lnTo>
                  <a:lnTo>
                    <a:pt x="199" y="476"/>
                  </a:lnTo>
                  <a:lnTo>
                    <a:pt x="124" y="476"/>
                  </a:lnTo>
                  <a:lnTo>
                    <a:pt x="48" y="476"/>
                  </a:lnTo>
                  <a:lnTo>
                    <a:pt x="0" y="476"/>
                  </a:lnTo>
                  <a:lnTo>
                    <a:pt x="0" y="453"/>
                  </a:lnTo>
                  <a:lnTo>
                    <a:pt x="0" y="411"/>
                  </a:lnTo>
                  <a:lnTo>
                    <a:pt x="10" y="411"/>
                  </a:lnTo>
                  <a:lnTo>
                    <a:pt x="10" y="166"/>
                  </a:lnTo>
                  <a:lnTo>
                    <a:pt x="17" y="166"/>
                  </a:lnTo>
                  <a:lnTo>
                    <a:pt x="17" y="155"/>
                  </a:lnTo>
                  <a:lnTo>
                    <a:pt x="23" y="155"/>
                  </a:lnTo>
                  <a:lnTo>
                    <a:pt x="23" y="143"/>
                  </a:lnTo>
                  <a:lnTo>
                    <a:pt x="25" y="143"/>
                  </a:lnTo>
                  <a:lnTo>
                    <a:pt x="44" y="111"/>
                  </a:lnTo>
                  <a:lnTo>
                    <a:pt x="46" y="111"/>
                  </a:lnTo>
                  <a:lnTo>
                    <a:pt x="48" y="111"/>
                  </a:lnTo>
                  <a:lnTo>
                    <a:pt x="48" y="76"/>
                  </a:lnTo>
                  <a:lnTo>
                    <a:pt x="50" y="76"/>
                  </a:lnTo>
                  <a:lnTo>
                    <a:pt x="50" y="113"/>
                  </a:lnTo>
                  <a:lnTo>
                    <a:pt x="69" y="143"/>
                  </a:lnTo>
                  <a:lnTo>
                    <a:pt x="71" y="143"/>
                  </a:lnTo>
                  <a:lnTo>
                    <a:pt x="71" y="155"/>
                  </a:lnTo>
                  <a:lnTo>
                    <a:pt x="75" y="155"/>
                  </a:lnTo>
                  <a:lnTo>
                    <a:pt x="75" y="166"/>
                  </a:lnTo>
                  <a:lnTo>
                    <a:pt x="82" y="166"/>
                  </a:lnTo>
                  <a:lnTo>
                    <a:pt x="82" y="453"/>
                  </a:lnTo>
                  <a:lnTo>
                    <a:pt x="124" y="453"/>
                  </a:lnTo>
                  <a:lnTo>
                    <a:pt x="124" y="23"/>
                  </a:lnTo>
                  <a:lnTo>
                    <a:pt x="124" y="17"/>
                  </a:lnTo>
                  <a:lnTo>
                    <a:pt x="124" y="17"/>
                  </a:lnTo>
                  <a:lnTo>
                    <a:pt x="124" y="11"/>
                  </a:lnTo>
                  <a:lnTo>
                    <a:pt x="124" y="9"/>
                  </a:lnTo>
                  <a:lnTo>
                    <a:pt x="124" y="5"/>
                  </a:lnTo>
                  <a:lnTo>
                    <a:pt x="124" y="0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 dirty="0">
                <a:latin typeface="思源黑体 CN Bold" panose="020B0800000000000000" charset="-122"/>
                <a:ea typeface="思源宋体 CN" panose="02020400000000000000"/>
              </a:endParaRPr>
            </a:p>
          </p:txBody>
        </p:sp>
        <p:sp>
          <p:nvSpPr>
            <p:cNvPr id="201" name="î$ḻíḋè"/>
            <p:cNvSpPr/>
            <p:nvPr/>
          </p:nvSpPr>
          <p:spPr bwMode="auto">
            <a:xfrm>
              <a:off x="8696" y="9897"/>
              <a:ext cx="643" cy="903"/>
            </a:xfrm>
            <a:custGeom>
              <a:avLst/>
              <a:gdLst>
                <a:gd name="T0" fmla="*/ 48 w 103"/>
                <a:gd name="T1" fmla="*/ 112 h 145"/>
                <a:gd name="T2" fmla="*/ 103 w 103"/>
                <a:gd name="T3" fmla="*/ 112 h 145"/>
                <a:gd name="T4" fmla="*/ 103 w 103"/>
                <a:gd name="T5" fmla="*/ 145 h 145"/>
                <a:gd name="T6" fmla="*/ 48 w 103"/>
                <a:gd name="T7" fmla="*/ 145 h 145"/>
                <a:gd name="T8" fmla="*/ 23 w 103"/>
                <a:gd name="T9" fmla="*/ 145 h 145"/>
                <a:gd name="T10" fmla="*/ 0 w 103"/>
                <a:gd name="T11" fmla="*/ 145 h 145"/>
                <a:gd name="T12" fmla="*/ 0 w 103"/>
                <a:gd name="T13" fmla="*/ 11 h 145"/>
                <a:gd name="T14" fmla="*/ 6 w 103"/>
                <a:gd name="T15" fmla="*/ 11 h 145"/>
                <a:gd name="T16" fmla="*/ 6 w 103"/>
                <a:gd name="T17" fmla="*/ 0 h 145"/>
                <a:gd name="T18" fmla="*/ 34 w 103"/>
                <a:gd name="T19" fmla="*/ 0 h 145"/>
                <a:gd name="T20" fmla="*/ 34 w 103"/>
                <a:gd name="T21" fmla="*/ 11 h 145"/>
                <a:gd name="T22" fmla="*/ 48 w 103"/>
                <a:gd name="T23" fmla="*/ 11 h 145"/>
                <a:gd name="T24" fmla="*/ 48 w 103"/>
                <a:gd name="T25" fmla="*/ 112 h 145"/>
                <a:gd name="T26" fmla="*/ 48 w 103"/>
                <a:gd name="T27" fmla="*/ 11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145">
                  <a:moveTo>
                    <a:pt x="48" y="112"/>
                  </a:moveTo>
                  <a:lnTo>
                    <a:pt x="103" y="112"/>
                  </a:lnTo>
                  <a:lnTo>
                    <a:pt x="103" y="145"/>
                  </a:lnTo>
                  <a:lnTo>
                    <a:pt x="48" y="145"/>
                  </a:lnTo>
                  <a:lnTo>
                    <a:pt x="23" y="145"/>
                  </a:lnTo>
                  <a:lnTo>
                    <a:pt x="0" y="145"/>
                  </a:lnTo>
                  <a:lnTo>
                    <a:pt x="0" y="11"/>
                  </a:lnTo>
                  <a:lnTo>
                    <a:pt x="6" y="11"/>
                  </a:lnTo>
                  <a:lnTo>
                    <a:pt x="6" y="0"/>
                  </a:lnTo>
                  <a:lnTo>
                    <a:pt x="34" y="0"/>
                  </a:lnTo>
                  <a:lnTo>
                    <a:pt x="34" y="11"/>
                  </a:lnTo>
                  <a:lnTo>
                    <a:pt x="48" y="11"/>
                  </a:lnTo>
                  <a:lnTo>
                    <a:pt x="48" y="112"/>
                  </a:lnTo>
                  <a:lnTo>
                    <a:pt x="48" y="112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 dirty="0">
                <a:latin typeface="思源黑体 CN Bold" panose="020B0800000000000000" charset="-122"/>
                <a:ea typeface="思源宋体 CN" panose="02020400000000000000"/>
              </a:endParaRPr>
            </a:p>
          </p:txBody>
        </p:sp>
        <p:sp>
          <p:nvSpPr>
            <p:cNvPr id="202" name="ïṩ1îḑè"/>
            <p:cNvSpPr/>
            <p:nvPr/>
          </p:nvSpPr>
          <p:spPr bwMode="auto">
            <a:xfrm>
              <a:off x="9797" y="9921"/>
              <a:ext cx="767" cy="879"/>
            </a:xfrm>
            <a:custGeom>
              <a:avLst/>
              <a:gdLst>
                <a:gd name="T0" fmla="*/ 0 w 124"/>
                <a:gd name="T1" fmla="*/ 0 h 142"/>
                <a:gd name="T2" fmla="*/ 124 w 124"/>
                <a:gd name="T3" fmla="*/ 0 h 142"/>
                <a:gd name="T4" fmla="*/ 124 w 124"/>
                <a:gd name="T5" fmla="*/ 142 h 142"/>
                <a:gd name="T6" fmla="*/ 0 w 124"/>
                <a:gd name="T7" fmla="*/ 142 h 142"/>
                <a:gd name="T8" fmla="*/ 0 w 124"/>
                <a:gd name="T9" fmla="*/ 0 h 142"/>
                <a:gd name="T10" fmla="*/ 0 w 124"/>
                <a:gd name="T11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4" h="142">
                  <a:moveTo>
                    <a:pt x="0" y="0"/>
                  </a:moveTo>
                  <a:lnTo>
                    <a:pt x="124" y="0"/>
                  </a:lnTo>
                  <a:lnTo>
                    <a:pt x="124" y="142"/>
                  </a:lnTo>
                  <a:lnTo>
                    <a:pt x="0" y="1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 dirty="0">
                <a:latin typeface="思源黑体 CN Bold" panose="020B0800000000000000" charset="-122"/>
                <a:ea typeface="思源宋体 CN" panose="02020400000000000000"/>
              </a:endParaRPr>
            </a:p>
          </p:txBody>
        </p:sp>
        <p:sp>
          <p:nvSpPr>
            <p:cNvPr id="203" name="íṣḻîde"/>
            <p:cNvSpPr/>
            <p:nvPr/>
          </p:nvSpPr>
          <p:spPr bwMode="auto">
            <a:xfrm>
              <a:off x="10626" y="9451"/>
              <a:ext cx="1831" cy="1349"/>
            </a:xfrm>
            <a:custGeom>
              <a:avLst/>
              <a:gdLst>
                <a:gd name="T0" fmla="*/ 84 w 296"/>
                <a:gd name="T1" fmla="*/ 193 h 218"/>
                <a:gd name="T2" fmla="*/ 94 w 296"/>
                <a:gd name="T3" fmla="*/ 193 h 218"/>
                <a:gd name="T4" fmla="*/ 94 w 296"/>
                <a:gd name="T5" fmla="*/ 199 h 218"/>
                <a:gd name="T6" fmla="*/ 113 w 296"/>
                <a:gd name="T7" fmla="*/ 199 h 218"/>
                <a:gd name="T8" fmla="*/ 113 w 296"/>
                <a:gd name="T9" fmla="*/ 206 h 218"/>
                <a:gd name="T10" fmla="*/ 160 w 296"/>
                <a:gd name="T11" fmla="*/ 206 h 218"/>
                <a:gd name="T12" fmla="*/ 160 w 296"/>
                <a:gd name="T13" fmla="*/ 9 h 218"/>
                <a:gd name="T14" fmla="*/ 178 w 296"/>
                <a:gd name="T15" fmla="*/ 9 h 218"/>
                <a:gd name="T16" fmla="*/ 178 w 296"/>
                <a:gd name="T17" fmla="*/ 0 h 218"/>
                <a:gd name="T18" fmla="*/ 218 w 296"/>
                <a:gd name="T19" fmla="*/ 0 h 218"/>
                <a:gd name="T20" fmla="*/ 218 w 296"/>
                <a:gd name="T21" fmla="*/ 9 h 218"/>
                <a:gd name="T22" fmla="*/ 231 w 296"/>
                <a:gd name="T23" fmla="*/ 9 h 218"/>
                <a:gd name="T24" fmla="*/ 231 w 296"/>
                <a:gd name="T25" fmla="*/ 206 h 218"/>
                <a:gd name="T26" fmla="*/ 245 w 296"/>
                <a:gd name="T27" fmla="*/ 206 h 218"/>
                <a:gd name="T28" fmla="*/ 245 w 296"/>
                <a:gd name="T29" fmla="*/ 214 h 218"/>
                <a:gd name="T30" fmla="*/ 296 w 296"/>
                <a:gd name="T31" fmla="*/ 214 h 218"/>
                <a:gd name="T32" fmla="*/ 296 w 296"/>
                <a:gd name="T33" fmla="*/ 218 h 218"/>
                <a:gd name="T34" fmla="*/ 245 w 296"/>
                <a:gd name="T35" fmla="*/ 218 h 218"/>
                <a:gd name="T36" fmla="*/ 231 w 296"/>
                <a:gd name="T37" fmla="*/ 218 h 218"/>
                <a:gd name="T38" fmla="*/ 160 w 296"/>
                <a:gd name="T39" fmla="*/ 218 h 218"/>
                <a:gd name="T40" fmla="*/ 130 w 296"/>
                <a:gd name="T41" fmla="*/ 218 h 218"/>
                <a:gd name="T42" fmla="*/ 84 w 296"/>
                <a:gd name="T43" fmla="*/ 218 h 218"/>
                <a:gd name="T44" fmla="*/ 80 w 296"/>
                <a:gd name="T45" fmla="*/ 218 h 218"/>
                <a:gd name="T46" fmla="*/ 50 w 296"/>
                <a:gd name="T47" fmla="*/ 218 h 218"/>
                <a:gd name="T48" fmla="*/ 0 w 296"/>
                <a:gd name="T49" fmla="*/ 218 h 218"/>
                <a:gd name="T50" fmla="*/ 0 w 296"/>
                <a:gd name="T51" fmla="*/ 4 h 218"/>
                <a:gd name="T52" fmla="*/ 50 w 296"/>
                <a:gd name="T53" fmla="*/ 4 h 218"/>
                <a:gd name="T54" fmla="*/ 50 w 296"/>
                <a:gd name="T55" fmla="*/ 25 h 218"/>
                <a:gd name="T56" fmla="*/ 84 w 296"/>
                <a:gd name="T57" fmla="*/ 25 h 218"/>
                <a:gd name="T58" fmla="*/ 84 w 296"/>
                <a:gd name="T59" fmla="*/ 193 h 218"/>
                <a:gd name="T60" fmla="*/ 84 w 296"/>
                <a:gd name="T61" fmla="*/ 193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6" h="218">
                  <a:moveTo>
                    <a:pt x="84" y="193"/>
                  </a:moveTo>
                  <a:lnTo>
                    <a:pt x="94" y="193"/>
                  </a:lnTo>
                  <a:lnTo>
                    <a:pt x="94" y="199"/>
                  </a:lnTo>
                  <a:lnTo>
                    <a:pt x="113" y="199"/>
                  </a:lnTo>
                  <a:lnTo>
                    <a:pt x="113" y="206"/>
                  </a:lnTo>
                  <a:lnTo>
                    <a:pt x="160" y="206"/>
                  </a:lnTo>
                  <a:lnTo>
                    <a:pt x="160" y="9"/>
                  </a:lnTo>
                  <a:lnTo>
                    <a:pt x="178" y="9"/>
                  </a:lnTo>
                  <a:lnTo>
                    <a:pt x="178" y="0"/>
                  </a:lnTo>
                  <a:lnTo>
                    <a:pt x="218" y="0"/>
                  </a:lnTo>
                  <a:lnTo>
                    <a:pt x="218" y="9"/>
                  </a:lnTo>
                  <a:lnTo>
                    <a:pt x="231" y="9"/>
                  </a:lnTo>
                  <a:lnTo>
                    <a:pt x="231" y="206"/>
                  </a:lnTo>
                  <a:lnTo>
                    <a:pt x="245" y="206"/>
                  </a:lnTo>
                  <a:lnTo>
                    <a:pt x="245" y="214"/>
                  </a:lnTo>
                  <a:lnTo>
                    <a:pt x="296" y="214"/>
                  </a:lnTo>
                  <a:lnTo>
                    <a:pt x="296" y="218"/>
                  </a:lnTo>
                  <a:lnTo>
                    <a:pt x="245" y="218"/>
                  </a:lnTo>
                  <a:lnTo>
                    <a:pt x="231" y="218"/>
                  </a:lnTo>
                  <a:lnTo>
                    <a:pt x="160" y="218"/>
                  </a:lnTo>
                  <a:lnTo>
                    <a:pt x="130" y="218"/>
                  </a:lnTo>
                  <a:lnTo>
                    <a:pt x="84" y="218"/>
                  </a:lnTo>
                  <a:lnTo>
                    <a:pt x="80" y="218"/>
                  </a:lnTo>
                  <a:lnTo>
                    <a:pt x="50" y="218"/>
                  </a:lnTo>
                  <a:lnTo>
                    <a:pt x="0" y="218"/>
                  </a:lnTo>
                  <a:lnTo>
                    <a:pt x="0" y="4"/>
                  </a:lnTo>
                  <a:lnTo>
                    <a:pt x="50" y="4"/>
                  </a:lnTo>
                  <a:lnTo>
                    <a:pt x="50" y="25"/>
                  </a:lnTo>
                  <a:lnTo>
                    <a:pt x="84" y="25"/>
                  </a:lnTo>
                  <a:lnTo>
                    <a:pt x="84" y="193"/>
                  </a:lnTo>
                  <a:lnTo>
                    <a:pt x="84" y="19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 dirty="0">
                <a:latin typeface="思源黑体 CN Bold" panose="020B0800000000000000" charset="-122"/>
                <a:ea typeface="思源宋体 CN" panose="02020400000000000000"/>
              </a:endParaRPr>
            </a:p>
          </p:txBody>
        </p:sp>
        <p:sp>
          <p:nvSpPr>
            <p:cNvPr id="204" name="íşḻïḋe"/>
            <p:cNvSpPr/>
            <p:nvPr/>
          </p:nvSpPr>
          <p:spPr bwMode="auto">
            <a:xfrm>
              <a:off x="-423" y="10441"/>
              <a:ext cx="792" cy="359"/>
            </a:xfrm>
            <a:custGeom>
              <a:avLst/>
              <a:gdLst>
                <a:gd name="T0" fmla="*/ 0 w 129"/>
                <a:gd name="T1" fmla="*/ 0 h 58"/>
                <a:gd name="T2" fmla="*/ 129 w 129"/>
                <a:gd name="T3" fmla="*/ 0 h 58"/>
                <a:gd name="T4" fmla="*/ 129 w 129"/>
                <a:gd name="T5" fmla="*/ 58 h 58"/>
                <a:gd name="T6" fmla="*/ 0 w 129"/>
                <a:gd name="T7" fmla="*/ 58 h 58"/>
                <a:gd name="T8" fmla="*/ 0 w 129"/>
                <a:gd name="T9" fmla="*/ 0 h 58"/>
                <a:gd name="T10" fmla="*/ 0 w 12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58">
                  <a:moveTo>
                    <a:pt x="0" y="0"/>
                  </a:moveTo>
                  <a:lnTo>
                    <a:pt x="129" y="0"/>
                  </a:lnTo>
                  <a:lnTo>
                    <a:pt x="129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60000" lnSpcReduction="20000"/>
            </a:bodyPr>
            <a:lstStyle/>
            <a:p>
              <a:endParaRPr lang="en-US" dirty="0">
                <a:latin typeface="思源黑体 CN Bold" panose="020B0800000000000000" charset="-122"/>
                <a:ea typeface="思源宋体 CN" panose="02020400000000000000"/>
              </a:endParaRPr>
            </a:p>
          </p:txBody>
        </p:sp>
        <p:sp>
          <p:nvSpPr>
            <p:cNvPr id="205" name="íṡ1íďè"/>
            <p:cNvSpPr/>
            <p:nvPr/>
          </p:nvSpPr>
          <p:spPr bwMode="auto">
            <a:xfrm>
              <a:off x="5368" y="8354"/>
              <a:ext cx="1250" cy="2446"/>
            </a:xfrm>
            <a:custGeom>
              <a:avLst/>
              <a:gdLst>
                <a:gd name="T0" fmla="*/ 145 w 200"/>
                <a:gd name="T1" fmla="*/ 446 h 538"/>
                <a:gd name="T2" fmla="*/ 195 w 200"/>
                <a:gd name="T3" fmla="*/ 446 h 538"/>
                <a:gd name="T4" fmla="*/ 195 w 200"/>
                <a:gd name="T5" fmla="*/ 456 h 538"/>
                <a:gd name="T6" fmla="*/ 200 w 200"/>
                <a:gd name="T7" fmla="*/ 456 h 538"/>
                <a:gd name="T8" fmla="*/ 200 w 200"/>
                <a:gd name="T9" fmla="*/ 538 h 538"/>
                <a:gd name="T10" fmla="*/ 145 w 200"/>
                <a:gd name="T11" fmla="*/ 538 h 538"/>
                <a:gd name="T12" fmla="*/ 95 w 200"/>
                <a:gd name="T13" fmla="*/ 538 h 538"/>
                <a:gd name="T14" fmla="*/ 46 w 200"/>
                <a:gd name="T15" fmla="*/ 538 h 538"/>
                <a:gd name="T16" fmla="*/ 34 w 200"/>
                <a:gd name="T17" fmla="*/ 538 h 538"/>
                <a:gd name="T18" fmla="*/ 0 w 200"/>
                <a:gd name="T19" fmla="*/ 538 h 538"/>
                <a:gd name="T20" fmla="*/ 0 w 200"/>
                <a:gd name="T21" fmla="*/ 482 h 538"/>
                <a:gd name="T22" fmla="*/ 34 w 200"/>
                <a:gd name="T23" fmla="*/ 482 h 538"/>
                <a:gd name="T24" fmla="*/ 34 w 200"/>
                <a:gd name="T25" fmla="*/ 287 h 538"/>
                <a:gd name="T26" fmla="*/ 55 w 200"/>
                <a:gd name="T27" fmla="*/ 287 h 538"/>
                <a:gd name="T28" fmla="*/ 55 w 200"/>
                <a:gd name="T29" fmla="*/ 152 h 538"/>
                <a:gd name="T30" fmla="*/ 55 w 200"/>
                <a:gd name="T31" fmla="*/ 146 h 538"/>
                <a:gd name="T32" fmla="*/ 67 w 200"/>
                <a:gd name="T33" fmla="*/ 146 h 538"/>
                <a:gd name="T34" fmla="*/ 67 w 200"/>
                <a:gd name="T35" fmla="*/ 64 h 538"/>
                <a:gd name="T36" fmla="*/ 72 w 200"/>
                <a:gd name="T37" fmla="*/ 64 h 538"/>
                <a:gd name="T38" fmla="*/ 74 w 200"/>
                <a:gd name="T39" fmla="*/ 31 h 538"/>
                <a:gd name="T40" fmla="*/ 76 w 200"/>
                <a:gd name="T41" fmla="*/ 64 h 538"/>
                <a:gd name="T42" fmla="*/ 84 w 200"/>
                <a:gd name="T43" fmla="*/ 64 h 538"/>
                <a:gd name="T44" fmla="*/ 86 w 200"/>
                <a:gd name="T45" fmla="*/ 0 h 538"/>
                <a:gd name="T46" fmla="*/ 88 w 200"/>
                <a:gd name="T47" fmla="*/ 64 h 538"/>
                <a:gd name="T48" fmla="*/ 99 w 200"/>
                <a:gd name="T49" fmla="*/ 64 h 538"/>
                <a:gd name="T50" fmla="*/ 99 w 200"/>
                <a:gd name="T51" fmla="*/ 64 h 538"/>
                <a:gd name="T52" fmla="*/ 95 w 200"/>
                <a:gd name="T53" fmla="*/ 64 h 538"/>
                <a:gd name="T54" fmla="*/ 97 w 200"/>
                <a:gd name="T55" fmla="*/ 23 h 538"/>
                <a:gd name="T56" fmla="*/ 99 w 200"/>
                <a:gd name="T57" fmla="*/ 60 h 538"/>
                <a:gd name="T58" fmla="*/ 109 w 200"/>
                <a:gd name="T59" fmla="*/ 60 h 538"/>
                <a:gd name="T60" fmla="*/ 109 w 200"/>
                <a:gd name="T61" fmla="*/ 52 h 538"/>
                <a:gd name="T62" fmla="*/ 111 w 200"/>
                <a:gd name="T63" fmla="*/ 64 h 538"/>
                <a:gd name="T64" fmla="*/ 109 w 200"/>
                <a:gd name="T65" fmla="*/ 64 h 538"/>
                <a:gd name="T66" fmla="*/ 109 w 200"/>
                <a:gd name="T67" fmla="*/ 64 h 538"/>
                <a:gd name="T68" fmla="*/ 111 w 200"/>
                <a:gd name="T69" fmla="*/ 64 h 538"/>
                <a:gd name="T70" fmla="*/ 111 w 200"/>
                <a:gd name="T71" fmla="*/ 146 h 538"/>
                <a:gd name="T72" fmla="*/ 120 w 200"/>
                <a:gd name="T73" fmla="*/ 146 h 538"/>
                <a:gd name="T74" fmla="*/ 120 w 200"/>
                <a:gd name="T75" fmla="*/ 152 h 538"/>
                <a:gd name="T76" fmla="*/ 128 w 200"/>
                <a:gd name="T77" fmla="*/ 152 h 538"/>
                <a:gd name="T78" fmla="*/ 128 w 200"/>
                <a:gd name="T79" fmla="*/ 287 h 538"/>
                <a:gd name="T80" fmla="*/ 145 w 200"/>
                <a:gd name="T81" fmla="*/ 287 h 538"/>
                <a:gd name="T82" fmla="*/ 145 w 200"/>
                <a:gd name="T83" fmla="*/ 446 h 538"/>
                <a:gd name="T84" fmla="*/ 145 w 200"/>
                <a:gd name="T85" fmla="*/ 446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0" h="538">
                  <a:moveTo>
                    <a:pt x="145" y="446"/>
                  </a:moveTo>
                  <a:lnTo>
                    <a:pt x="195" y="446"/>
                  </a:lnTo>
                  <a:lnTo>
                    <a:pt x="195" y="456"/>
                  </a:lnTo>
                  <a:lnTo>
                    <a:pt x="200" y="456"/>
                  </a:lnTo>
                  <a:lnTo>
                    <a:pt x="200" y="538"/>
                  </a:lnTo>
                  <a:lnTo>
                    <a:pt x="145" y="538"/>
                  </a:lnTo>
                  <a:lnTo>
                    <a:pt x="95" y="538"/>
                  </a:lnTo>
                  <a:lnTo>
                    <a:pt x="46" y="538"/>
                  </a:lnTo>
                  <a:lnTo>
                    <a:pt x="34" y="538"/>
                  </a:lnTo>
                  <a:lnTo>
                    <a:pt x="0" y="538"/>
                  </a:lnTo>
                  <a:lnTo>
                    <a:pt x="0" y="482"/>
                  </a:lnTo>
                  <a:lnTo>
                    <a:pt x="34" y="482"/>
                  </a:lnTo>
                  <a:lnTo>
                    <a:pt x="34" y="287"/>
                  </a:lnTo>
                  <a:lnTo>
                    <a:pt x="55" y="287"/>
                  </a:lnTo>
                  <a:lnTo>
                    <a:pt x="55" y="152"/>
                  </a:lnTo>
                  <a:lnTo>
                    <a:pt x="55" y="146"/>
                  </a:lnTo>
                  <a:lnTo>
                    <a:pt x="67" y="146"/>
                  </a:lnTo>
                  <a:lnTo>
                    <a:pt x="67" y="64"/>
                  </a:lnTo>
                  <a:lnTo>
                    <a:pt x="72" y="64"/>
                  </a:lnTo>
                  <a:lnTo>
                    <a:pt x="74" y="31"/>
                  </a:lnTo>
                  <a:lnTo>
                    <a:pt x="76" y="64"/>
                  </a:lnTo>
                  <a:lnTo>
                    <a:pt x="84" y="64"/>
                  </a:lnTo>
                  <a:lnTo>
                    <a:pt x="86" y="0"/>
                  </a:lnTo>
                  <a:lnTo>
                    <a:pt x="88" y="64"/>
                  </a:lnTo>
                  <a:lnTo>
                    <a:pt x="99" y="64"/>
                  </a:lnTo>
                  <a:lnTo>
                    <a:pt x="99" y="64"/>
                  </a:lnTo>
                  <a:lnTo>
                    <a:pt x="95" y="64"/>
                  </a:lnTo>
                  <a:lnTo>
                    <a:pt x="97" y="23"/>
                  </a:lnTo>
                  <a:lnTo>
                    <a:pt x="99" y="60"/>
                  </a:lnTo>
                  <a:lnTo>
                    <a:pt x="109" y="60"/>
                  </a:lnTo>
                  <a:lnTo>
                    <a:pt x="109" y="52"/>
                  </a:lnTo>
                  <a:lnTo>
                    <a:pt x="111" y="64"/>
                  </a:lnTo>
                  <a:lnTo>
                    <a:pt x="109" y="64"/>
                  </a:lnTo>
                  <a:lnTo>
                    <a:pt x="109" y="64"/>
                  </a:lnTo>
                  <a:lnTo>
                    <a:pt x="111" y="64"/>
                  </a:lnTo>
                  <a:lnTo>
                    <a:pt x="111" y="146"/>
                  </a:lnTo>
                  <a:lnTo>
                    <a:pt x="120" y="146"/>
                  </a:lnTo>
                  <a:lnTo>
                    <a:pt x="120" y="152"/>
                  </a:lnTo>
                  <a:lnTo>
                    <a:pt x="128" y="152"/>
                  </a:lnTo>
                  <a:lnTo>
                    <a:pt x="128" y="287"/>
                  </a:lnTo>
                  <a:lnTo>
                    <a:pt x="145" y="287"/>
                  </a:lnTo>
                  <a:lnTo>
                    <a:pt x="145" y="446"/>
                  </a:lnTo>
                  <a:lnTo>
                    <a:pt x="145" y="446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 dirty="0">
                <a:latin typeface="思源黑体 CN Bold" panose="020B0800000000000000" charset="-122"/>
                <a:ea typeface="思源宋体 CN" panose="02020400000000000000"/>
              </a:endParaRPr>
            </a:p>
          </p:txBody>
        </p:sp>
        <p:sp>
          <p:nvSpPr>
            <p:cNvPr id="206" name="iṡliḓê"/>
            <p:cNvSpPr/>
            <p:nvPr/>
          </p:nvSpPr>
          <p:spPr bwMode="auto">
            <a:xfrm>
              <a:off x="9377" y="10701"/>
              <a:ext cx="1324" cy="99"/>
            </a:xfrm>
            <a:custGeom>
              <a:avLst/>
              <a:gdLst>
                <a:gd name="T0" fmla="*/ 0 w 212"/>
                <a:gd name="T1" fmla="*/ 0 h 15"/>
                <a:gd name="T2" fmla="*/ 212 w 212"/>
                <a:gd name="T3" fmla="*/ 0 h 15"/>
                <a:gd name="T4" fmla="*/ 212 w 212"/>
                <a:gd name="T5" fmla="*/ 15 h 15"/>
                <a:gd name="T6" fmla="*/ 0 w 212"/>
                <a:gd name="T7" fmla="*/ 15 h 15"/>
                <a:gd name="T8" fmla="*/ 0 w 212"/>
                <a:gd name="T9" fmla="*/ 0 h 15"/>
                <a:gd name="T10" fmla="*/ 0 w 212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2" h="15">
                  <a:moveTo>
                    <a:pt x="0" y="0"/>
                  </a:moveTo>
                  <a:lnTo>
                    <a:pt x="212" y="0"/>
                  </a:lnTo>
                  <a:lnTo>
                    <a:pt x="212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en-US" dirty="0">
                <a:latin typeface="思源黑体 CN Bold" panose="020B0800000000000000" charset="-122"/>
                <a:ea typeface="思源宋体 CN" panose="02020400000000000000"/>
              </a:endParaRPr>
            </a:p>
          </p:txBody>
        </p:sp>
        <p:sp>
          <p:nvSpPr>
            <p:cNvPr id="207" name="ïṧḻíďé"/>
            <p:cNvSpPr/>
            <p:nvPr/>
          </p:nvSpPr>
          <p:spPr bwMode="auto">
            <a:xfrm>
              <a:off x="13142" y="8362"/>
              <a:ext cx="643" cy="2438"/>
            </a:xfrm>
            <a:custGeom>
              <a:avLst/>
              <a:gdLst>
                <a:gd name="T0" fmla="*/ 42 w 105"/>
                <a:gd name="T1" fmla="*/ 17 h 394"/>
                <a:gd name="T2" fmla="*/ 92 w 105"/>
                <a:gd name="T3" fmla="*/ 0 h 394"/>
                <a:gd name="T4" fmla="*/ 102 w 105"/>
                <a:gd name="T5" fmla="*/ 0 h 394"/>
                <a:gd name="T6" fmla="*/ 102 w 105"/>
                <a:gd name="T7" fmla="*/ 29 h 394"/>
                <a:gd name="T8" fmla="*/ 105 w 105"/>
                <a:gd name="T9" fmla="*/ 29 h 394"/>
                <a:gd name="T10" fmla="*/ 105 w 105"/>
                <a:gd name="T11" fmla="*/ 122 h 394"/>
                <a:gd name="T12" fmla="*/ 105 w 105"/>
                <a:gd name="T13" fmla="*/ 155 h 394"/>
                <a:gd name="T14" fmla="*/ 105 w 105"/>
                <a:gd name="T15" fmla="*/ 205 h 394"/>
                <a:gd name="T16" fmla="*/ 105 w 105"/>
                <a:gd name="T17" fmla="*/ 218 h 394"/>
                <a:gd name="T18" fmla="*/ 105 w 105"/>
                <a:gd name="T19" fmla="*/ 298 h 394"/>
                <a:gd name="T20" fmla="*/ 105 w 105"/>
                <a:gd name="T21" fmla="*/ 331 h 394"/>
                <a:gd name="T22" fmla="*/ 105 w 105"/>
                <a:gd name="T23" fmla="*/ 394 h 394"/>
                <a:gd name="T24" fmla="*/ 0 w 105"/>
                <a:gd name="T25" fmla="*/ 394 h 394"/>
                <a:gd name="T26" fmla="*/ 0 w 105"/>
                <a:gd name="T27" fmla="*/ 218 h 394"/>
                <a:gd name="T28" fmla="*/ 10 w 105"/>
                <a:gd name="T29" fmla="*/ 218 h 394"/>
                <a:gd name="T30" fmla="*/ 10 w 105"/>
                <a:gd name="T31" fmla="*/ 155 h 394"/>
                <a:gd name="T32" fmla="*/ 21 w 105"/>
                <a:gd name="T33" fmla="*/ 155 h 394"/>
                <a:gd name="T34" fmla="*/ 21 w 105"/>
                <a:gd name="T35" fmla="*/ 122 h 394"/>
                <a:gd name="T36" fmla="*/ 39 w 105"/>
                <a:gd name="T37" fmla="*/ 122 h 394"/>
                <a:gd name="T38" fmla="*/ 39 w 105"/>
                <a:gd name="T39" fmla="*/ 29 h 394"/>
                <a:gd name="T40" fmla="*/ 42 w 105"/>
                <a:gd name="T41" fmla="*/ 29 h 394"/>
                <a:gd name="T42" fmla="*/ 42 w 105"/>
                <a:gd name="T43" fmla="*/ 17 h 394"/>
                <a:gd name="T44" fmla="*/ 42 w 105"/>
                <a:gd name="T45" fmla="*/ 1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5" h="394">
                  <a:moveTo>
                    <a:pt x="42" y="17"/>
                  </a:moveTo>
                  <a:lnTo>
                    <a:pt x="92" y="0"/>
                  </a:lnTo>
                  <a:lnTo>
                    <a:pt x="102" y="0"/>
                  </a:lnTo>
                  <a:lnTo>
                    <a:pt x="102" y="29"/>
                  </a:lnTo>
                  <a:lnTo>
                    <a:pt x="105" y="29"/>
                  </a:lnTo>
                  <a:lnTo>
                    <a:pt x="105" y="122"/>
                  </a:lnTo>
                  <a:lnTo>
                    <a:pt x="105" y="155"/>
                  </a:lnTo>
                  <a:lnTo>
                    <a:pt x="105" y="205"/>
                  </a:lnTo>
                  <a:lnTo>
                    <a:pt x="105" y="218"/>
                  </a:lnTo>
                  <a:lnTo>
                    <a:pt x="105" y="298"/>
                  </a:lnTo>
                  <a:lnTo>
                    <a:pt x="105" y="331"/>
                  </a:lnTo>
                  <a:lnTo>
                    <a:pt x="105" y="394"/>
                  </a:lnTo>
                  <a:lnTo>
                    <a:pt x="0" y="394"/>
                  </a:lnTo>
                  <a:lnTo>
                    <a:pt x="0" y="218"/>
                  </a:lnTo>
                  <a:lnTo>
                    <a:pt x="10" y="218"/>
                  </a:lnTo>
                  <a:lnTo>
                    <a:pt x="10" y="155"/>
                  </a:lnTo>
                  <a:lnTo>
                    <a:pt x="21" y="155"/>
                  </a:lnTo>
                  <a:lnTo>
                    <a:pt x="21" y="122"/>
                  </a:lnTo>
                  <a:lnTo>
                    <a:pt x="39" y="122"/>
                  </a:lnTo>
                  <a:lnTo>
                    <a:pt x="39" y="29"/>
                  </a:lnTo>
                  <a:lnTo>
                    <a:pt x="42" y="29"/>
                  </a:lnTo>
                  <a:lnTo>
                    <a:pt x="42" y="17"/>
                  </a:lnTo>
                  <a:lnTo>
                    <a:pt x="42" y="1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 dirty="0">
                <a:latin typeface="思源黑体 CN Bold" panose="020B0800000000000000" charset="-122"/>
                <a:ea typeface="思源宋体 CN" panose="02020400000000000000"/>
              </a:endParaRPr>
            </a:p>
          </p:txBody>
        </p:sp>
        <p:sp>
          <p:nvSpPr>
            <p:cNvPr id="208" name="íṥḻiḋe"/>
            <p:cNvSpPr/>
            <p:nvPr/>
          </p:nvSpPr>
          <p:spPr bwMode="auto">
            <a:xfrm>
              <a:off x="14144" y="9117"/>
              <a:ext cx="2314" cy="1683"/>
            </a:xfrm>
            <a:custGeom>
              <a:avLst/>
              <a:gdLst>
                <a:gd name="T0" fmla="*/ 109 w 375"/>
                <a:gd name="T1" fmla="*/ 163 h 272"/>
                <a:gd name="T2" fmla="*/ 138 w 375"/>
                <a:gd name="T3" fmla="*/ 151 h 272"/>
                <a:gd name="T4" fmla="*/ 145 w 375"/>
                <a:gd name="T5" fmla="*/ 140 h 272"/>
                <a:gd name="T6" fmla="*/ 147 w 375"/>
                <a:gd name="T7" fmla="*/ 140 h 272"/>
                <a:gd name="T8" fmla="*/ 155 w 375"/>
                <a:gd name="T9" fmla="*/ 151 h 272"/>
                <a:gd name="T10" fmla="*/ 183 w 375"/>
                <a:gd name="T11" fmla="*/ 163 h 272"/>
                <a:gd name="T12" fmla="*/ 183 w 375"/>
                <a:gd name="T13" fmla="*/ 169 h 272"/>
                <a:gd name="T14" fmla="*/ 178 w 375"/>
                <a:gd name="T15" fmla="*/ 169 h 272"/>
                <a:gd name="T16" fmla="*/ 178 w 375"/>
                <a:gd name="T17" fmla="*/ 190 h 272"/>
                <a:gd name="T18" fmla="*/ 358 w 375"/>
                <a:gd name="T19" fmla="*/ 190 h 272"/>
                <a:gd name="T20" fmla="*/ 358 w 375"/>
                <a:gd name="T21" fmla="*/ 199 h 272"/>
                <a:gd name="T22" fmla="*/ 375 w 375"/>
                <a:gd name="T23" fmla="*/ 199 h 272"/>
                <a:gd name="T24" fmla="*/ 375 w 375"/>
                <a:gd name="T25" fmla="*/ 272 h 272"/>
                <a:gd name="T26" fmla="*/ 0 w 375"/>
                <a:gd name="T27" fmla="*/ 272 h 272"/>
                <a:gd name="T28" fmla="*/ 0 w 375"/>
                <a:gd name="T29" fmla="*/ 199 h 272"/>
                <a:gd name="T30" fmla="*/ 17 w 375"/>
                <a:gd name="T31" fmla="*/ 199 h 272"/>
                <a:gd name="T32" fmla="*/ 17 w 375"/>
                <a:gd name="T33" fmla="*/ 190 h 272"/>
                <a:gd name="T34" fmla="*/ 27 w 375"/>
                <a:gd name="T35" fmla="*/ 190 h 272"/>
                <a:gd name="T36" fmla="*/ 27 w 375"/>
                <a:gd name="T37" fmla="*/ 71 h 272"/>
                <a:gd name="T38" fmla="*/ 30 w 375"/>
                <a:gd name="T39" fmla="*/ 71 h 272"/>
                <a:gd name="T40" fmla="*/ 30 w 375"/>
                <a:gd name="T41" fmla="*/ 50 h 272"/>
                <a:gd name="T42" fmla="*/ 34 w 375"/>
                <a:gd name="T43" fmla="*/ 50 h 272"/>
                <a:gd name="T44" fmla="*/ 34 w 375"/>
                <a:gd name="T45" fmla="*/ 27 h 272"/>
                <a:gd name="T46" fmla="*/ 38 w 375"/>
                <a:gd name="T47" fmla="*/ 27 h 272"/>
                <a:gd name="T48" fmla="*/ 38 w 375"/>
                <a:gd name="T49" fmla="*/ 18 h 272"/>
                <a:gd name="T50" fmla="*/ 42 w 375"/>
                <a:gd name="T51" fmla="*/ 18 h 272"/>
                <a:gd name="T52" fmla="*/ 51 w 375"/>
                <a:gd name="T53" fmla="*/ 0 h 272"/>
                <a:gd name="T54" fmla="*/ 55 w 375"/>
                <a:gd name="T55" fmla="*/ 0 h 272"/>
                <a:gd name="T56" fmla="*/ 65 w 375"/>
                <a:gd name="T57" fmla="*/ 18 h 272"/>
                <a:gd name="T58" fmla="*/ 69 w 375"/>
                <a:gd name="T59" fmla="*/ 18 h 272"/>
                <a:gd name="T60" fmla="*/ 69 w 375"/>
                <a:gd name="T61" fmla="*/ 27 h 272"/>
                <a:gd name="T62" fmla="*/ 73 w 375"/>
                <a:gd name="T63" fmla="*/ 27 h 272"/>
                <a:gd name="T64" fmla="*/ 73 w 375"/>
                <a:gd name="T65" fmla="*/ 50 h 272"/>
                <a:gd name="T66" fmla="*/ 76 w 375"/>
                <a:gd name="T67" fmla="*/ 50 h 272"/>
                <a:gd name="T68" fmla="*/ 76 w 375"/>
                <a:gd name="T69" fmla="*/ 71 h 272"/>
                <a:gd name="T70" fmla="*/ 80 w 375"/>
                <a:gd name="T71" fmla="*/ 71 h 272"/>
                <a:gd name="T72" fmla="*/ 80 w 375"/>
                <a:gd name="T73" fmla="*/ 190 h 272"/>
                <a:gd name="T74" fmla="*/ 115 w 375"/>
                <a:gd name="T75" fmla="*/ 190 h 272"/>
                <a:gd name="T76" fmla="*/ 115 w 375"/>
                <a:gd name="T77" fmla="*/ 169 h 272"/>
                <a:gd name="T78" fmla="*/ 109 w 375"/>
                <a:gd name="T79" fmla="*/ 169 h 272"/>
                <a:gd name="T80" fmla="*/ 109 w 375"/>
                <a:gd name="T81" fmla="*/ 163 h 272"/>
                <a:gd name="T82" fmla="*/ 109 w 375"/>
                <a:gd name="T83" fmla="*/ 163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75" h="272">
                  <a:moveTo>
                    <a:pt x="109" y="163"/>
                  </a:moveTo>
                  <a:lnTo>
                    <a:pt x="138" y="151"/>
                  </a:lnTo>
                  <a:lnTo>
                    <a:pt x="145" y="140"/>
                  </a:lnTo>
                  <a:lnTo>
                    <a:pt x="147" y="140"/>
                  </a:lnTo>
                  <a:lnTo>
                    <a:pt x="155" y="151"/>
                  </a:lnTo>
                  <a:lnTo>
                    <a:pt x="183" y="163"/>
                  </a:lnTo>
                  <a:lnTo>
                    <a:pt x="183" y="169"/>
                  </a:lnTo>
                  <a:lnTo>
                    <a:pt x="178" y="169"/>
                  </a:lnTo>
                  <a:lnTo>
                    <a:pt x="178" y="190"/>
                  </a:lnTo>
                  <a:lnTo>
                    <a:pt x="358" y="190"/>
                  </a:lnTo>
                  <a:lnTo>
                    <a:pt x="358" y="199"/>
                  </a:lnTo>
                  <a:lnTo>
                    <a:pt x="375" y="199"/>
                  </a:lnTo>
                  <a:lnTo>
                    <a:pt x="375" y="272"/>
                  </a:lnTo>
                  <a:lnTo>
                    <a:pt x="0" y="272"/>
                  </a:lnTo>
                  <a:lnTo>
                    <a:pt x="0" y="199"/>
                  </a:lnTo>
                  <a:lnTo>
                    <a:pt x="17" y="199"/>
                  </a:lnTo>
                  <a:lnTo>
                    <a:pt x="17" y="190"/>
                  </a:lnTo>
                  <a:lnTo>
                    <a:pt x="27" y="190"/>
                  </a:lnTo>
                  <a:lnTo>
                    <a:pt x="27" y="71"/>
                  </a:lnTo>
                  <a:lnTo>
                    <a:pt x="30" y="71"/>
                  </a:lnTo>
                  <a:lnTo>
                    <a:pt x="30" y="50"/>
                  </a:lnTo>
                  <a:lnTo>
                    <a:pt x="34" y="50"/>
                  </a:lnTo>
                  <a:lnTo>
                    <a:pt x="34" y="27"/>
                  </a:lnTo>
                  <a:lnTo>
                    <a:pt x="38" y="27"/>
                  </a:lnTo>
                  <a:lnTo>
                    <a:pt x="38" y="18"/>
                  </a:lnTo>
                  <a:lnTo>
                    <a:pt x="42" y="18"/>
                  </a:lnTo>
                  <a:lnTo>
                    <a:pt x="51" y="0"/>
                  </a:lnTo>
                  <a:lnTo>
                    <a:pt x="55" y="0"/>
                  </a:lnTo>
                  <a:lnTo>
                    <a:pt x="65" y="18"/>
                  </a:lnTo>
                  <a:lnTo>
                    <a:pt x="69" y="18"/>
                  </a:lnTo>
                  <a:lnTo>
                    <a:pt x="69" y="27"/>
                  </a:lnTo>
                  <a:lnTo>
                    <a:pt x="73" y="27"/>
                  </a:lnTo>
                  <a:lnTo>
                    <a:pt x="73" y="50"/>
                  </a:lnTo>
                  <a:lnTo>
                    <a:pt x="76" y="50"/>
                  </a:lnTo>
                  <a:lnTo>
                    <a:pt x="76" y="71"/>
                  </a:lnTo>
                  <a:lnTo>
                    <a:pt x="80" y="71"/>
                  </a:lnTo>
                  <a:lnTo>
                    <a:pt x="80" y="190"/>
                  </a:lnTo>
                  <a:lnTo>
                    <a:pt x="115" y="190"/>
                  </a:lnTo>
                  <a:lnTo>
                    <a:pt x="115" y="169"/>
                  </a:lnTo>
                  <a:lnTo>
                    <a:pt x="109" y="169"/>
                  </a:lnTo>
                  <a:lnTo>
                    <a:pt x="109" y="163"/>
                  </a:lnTo>
                  <a:lnTo>
                    <a:pt x="109" y="16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 dirty="0">
                <a:latin typeface="思源黑体 CN Bold" panose="020B0800000000000000" charset="-122"/>
                <a:ea typeface="思源宋体 CN" panose="02020400000000000000"/>
              </a:endParaRPr>
            </a:p>
          </p:txBody>
        </p:sp>
        <p:sp>
          <p:nvSpPr>
            <p:cNvPr id="209" name="îš1ïdê"/>
            <p:cNvSpPr/>
            <p:nvPr/>
          </p:nvSpPr>
          <p:spPr bwMode="auto">
            <a:xfrm>
              <a:off x="16520" y="10379"/>
              <a:ext cx="223" cy="421"/>
            </a:xfrm>
            <a:custGeom>
              <a:avLst/>
              <a:gdLst>
                <a:gd name="T0" fmla="*/ 0 w 37"/>
                <a:gd name="T1" fmla="*/ 0 h 67"/>
                <a:gd name="T2" fmla="*/ 37 w 37"/>
                <a:gd name="T3" fmla="*/ 0 h 67"/>
                <a:gd name="T4" fmla="*/ 37 w 37"/>
                <a:gd name="T5" fmla="*/ 67 h 67"/>
                <a:gd name="T6" fmla="*/ 0 w 37"/>
                <a:gd name="T7" fmla="*/ 67 h 67"/>
                <a:gd name="T8" fmla="*/ 0 w 37"/>
                <a:gd name="T9" fmla="*/ 0 h 67"/>
                <a:gd name="T10" fmla="*/ 0 w 37"/>
                <a:gd name="T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67">
                  <a:moveTo>
                    <a:pt x="0" y="0"/>
                  </a:moveTo>
                  <a:lnTo>
                    <a:pt x="37" y="0"/>
                  </a:lnTo>
                  <a:lnTo>
                    <a:pt x="37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77500" lnSpcReduction="20000"/>
            </a:bodyPr>
            <a:lstStyle/>
            <a:p>
              <a:endParaRPr lang="en-US" dirty="0">
                <a:latin typeface="思源黑体 CN Bold" panose="020B0800000000000000" charset="-122"/>
                <a:ea typeface="思源宋体 CN" panose="02020400000000000000"/>
              </a:endParaRPr>
            </a:p>
          </p:txBody>
        </p:sp>
        <p:sp>
          <p:nvSpPr>
            <p:cNvPr id="210" name="íṣļîḍè"/>
            <p:cNvSpPr/>
            <p:nvPr/>
          </p:nvSpPr>
          <p:spPr bwMode="auto">
            <a:xfrm>
              <a:off x="16680" y="10491"/>
              <a:ext cx="668" cy="309"/>
            </a:xfrm>
            <a:custGeom>
              <a:avLst/>
              <a:gdLst>
                <a:gd name="T0" fmla="*/ 63 w 109"/>
                <a:gd name="T1" fmla="*/ 0 h 50"/>
                <a:gd name="T2" fmla="*/ 109 w 109"/>
                <a:gd name="T3" fmla="*/ 0 h 50"/>
                <a:gd name="T4" fmla="*/ 109 w 109"/>
                <a:gd name="T5" fmla="*/ 25 h 50"/>
                <a:gd name="T6" fmla="*/ 109 w 109"/>
                <a:gd name="T7" fmla="*/ 50 h 50"/>
                <a:gd name="T8" fmla="*/ 63 w 109"/>
                <a:gd name="T9" fmla="*/ 50 h 50"/>
                <a:gd name="T10" fmla="*/ 0 w 109"/>
                <a:gd name="T11" fmla="*/ 50 h 50"/>
                <a:gd name="T12" fmla="*/ 0 w 109"/>
                <a:gd name="T13" fmla="*/ 25 h 50"/>
                <a:gd name="T14" fmla="*/ 63 w 109"/>
                <a:gd name="T15" fmla="*/ 25 h 50"/>
                <a:gd name="T16" fmla="*/ 63 w 109"/>
                <a:gd name="T17" fmla="*/ 0 h 50"/>
                <a:gd name="T18" fmla="*/ 63 w 10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50">
                  <a:moveTo>
                    <a:pt x="63" y="0"/>
                  </a:moveTo>
                  <a:lnTo>
                    <a:pt x="109" y="0"/>
                  </a:lnTo>
                  <a:lnTo>
                    <a:pt x="109" y="25"/>
                  </a:lnTo>
                  <a:lnTo>
                    <a:pt x="109" y="50"/>
                  </a:lnTo>
                  <a:lnTo>
                    <a:pt x="63" y="50"/>
                  </a:lnTo>
                  <a:lnTo>
                    <a:pt x="0" y="50"/>
                  </a:lnTo>
                  <a:lnTo>
                    <a:pt x="0" y="25"/>
                  </a:lnTo>
                  <a:lnTo>
                    <a:pt x="63" y="25"/>
                  </a:lnTo>
                  <a:lnTo>
                    <a:pt x="63" y="0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40000" lnSpcReduction="20000"/>
            </a:bodyPr>
            <a:lstStyle/>
            <a:p>
              <a:endParaRPr lang="en-US" dirty="0">
                <a:latin typeface="思源黑体 CN Bold" panose="020B0800000000000000" charset="-122"/>
                <a:ea typeface="思源宋体 CN" panose="02020400000000000000"/>
              </a:endParaRPr>
            </a:p>
          </p:txBody>
        </p:sp>
        <p:sp>
          <p:nvSpPr>
            <p:cNvPr id="211" name="iṡḻiďê"/>
            <p:cNvSpPr/>
            <p:nvPr/>
          </p:nvSpPr>
          <p:spPr bwMode="auto">
            <a:xfrm>
              <a:off x="17163" y="9686"/>
              <a:ext cx="582" cy="1114"/>
            </a:xfrm>
            <a:custGeom>
              <a:avLst/>
              <a:gdLst>
                <a:gd name="T0" fmla="*/ 30 w 93"/>
                <a:gd name="T1" fmla="*/ 27 h 180"/>
                <a:gd name="T2" fmla="*/ 44 w 93"/>
                <a:gd name="T3" fmla="*/ 0 h 180"/>
                <a:gd name="T4" fmla="*/ 49 w 93"/>
                <a:gd name="T5" fmla="*/ 0 h 180"/>
                <a:gd name="T6" fmla="*/ 63 w 93"/>
                <a:gd name="T7" fmla="*/ 27 h 180"/>
                <a:gd name="T8" fmla="*/ 68 w 93"/>
                <a:gd name="T9" fmla="*/ 27 h 180"/>
                <a:gd name="T10" fmla="*/ 68 w 93"/>
                <a:gd name="T11" fmla="*/ 59 h 180"/>
                <a:gd name="T12" fmla="*/ 93 w 93"/>
                <a:gd name="T13" fmla="*/ 59 h 180"/>
                <a:gd name="T14" fmla="*/ 93 w 93"/>
                <a:gd name="T15" fmla="*/ 180 h 180"/>
                <a:gd name="T16" fmla="*/ 0 w 93"/>
                <a:gd name="T17" fmla="*/ 180 h 180"/>
                <a:gd name="T18" fmla="*/ 0 w 93"/>
                <a:gd name="T19" fmla="*/ 59 h 180"/>
                <a:gd name="T20" fmla="*/ 24 w 93"/>
                <a:gd name="T21" fmla="*/ 59 h 180"/>
                <a:gd name="T22" fmla="*/ 24 w 93"/>
                <a:gd name="T23" fmla="*/ 27 h 180"/>
                <a:gd name="T24" fmla="*/ 30 w 93"/>
                <a:gd name="T25" fmla="*/ 27 h 180"/>
                <a:gd name="T26" fmla="*/ 30 w 93"/>
                <a:gd name="T27" fmla="*/ 2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" h="180">
                  <a:moveTo>
                    <a:pt x="30" y="27"/>
                  </a:moveTo>
                  <a:lnTo>
                    <a:pt x="44" y="0"/>
                  </a:lnTo>
                  <a:lnTo>
                    <a:pt x="49" y="0"/>
                  </a:lnTo>
                  <a:lnTo>
                    <a:pt x="63" y="27"/>
                  </a:lnTo>
                  <a:lnTo>
                    <a:pt x="68" y="27"/>
                  </a:lnTo>
                  <a:lnTo>
                    <a:pt x="68" y="59"/>
                  </a:lnTo>
                  <a:lnTo>
                    <a:pt x="93" y="59"/>
                  </a:lnTo>
                  <a:lnTo>
                    <a:pt x="93" y="180"/>
                  </a:lnTo>
                  <a:lnTo>
                    <a:pt x="0" y="180"/>
                  </a:lnTo>
                  <a:lnTo>
                    <a:pt x="0" y="59"/>
                  </a:lnTo>
                  <a:lnTo>
                    <a:pt x="24" y="59"/>
                  </a:lnTo>
                  <a:lnTo>
                    <a:pt x="24" y="27"/>
                  </a:lnTo>
                  <a:lnTo>
                    <a:pt x="30" y="27"/>
                  </a:lnTo>
                  <a:lnTo>
                    <a:pt x="30" y="2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 dirty="0">
                <a:latin typeface="思源黑体 CN Bold" panose="020B0800000000000000" charset="-122"/>
                <a:ea typeface="思源宋体 CN" panose="02020400000000000000"/>
              </a:endParaRPr>
            </a:p>
          </p:txBody>
        </p:sp>
        <p:sp>
          <p:nvSpPr>
            <p:cNvPr id="212" name="iṡļîďè"/>
            <p:cNvSpPr/>
            <p:nvPr/>
          </p:nvSpPr>
          <p:spPr bwMode="auto">
            <a:xfrm>
              <a:off x="17819" y="10441"/>
              <a:ext cx="247" cy="359"/>
            </a:xfrm>
            <a:custGeom>
              <a:avLst/>
              <a:gdLst>
                <a:gd name="T0" fmla="*/ 0 w 40"/>
                <a:gd name="T1" fmla="*/ 0 h 58"/>
                <a:gd name="T2" fmla="*/ 40 w 40"/>
                <a:gd name="T3" fmla="*/ 0 h 58"/>
                <a:gd name="T4" fmla="*/ 40 w 40"/>
                <a:gd name="T5" fmla="*/ 58 h 58"/>
                <a:gd name="T6" fmla="*/ 0 w 40"/>
                <a:gd name="T7" fmla="*/ 58 h 58"/>
                <a:gd name="T8" fmla="*/ 0 w 40"/>
                <a:gd name="T9" fmla="*/ 0 h 58"/>
                <a:gd name="T10" fmla="*/ 0 w 40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58">
                  <a:moveTo>
                    <a:pt x="0" y="0"/>
                  </a:moveTo>
                  <a:lnTo>
                    <a:pt x="40" y="0"/>
                  </a:lnTo>
                  <a:lnTo>
                    <a:pt x="40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62500" lnSpcReduction="20000"/>
            </a:bodyPr>
            <a:lstStyle/>
            <a:p>
              <a:endParaRPr lang="en-US" dirty="0">
                <a:latin typeface="思源黑体 CN Bold" panose="020B0800000000000000" charset="-122"/>
                <a:ea typeface="思源宋体 CN" panose="02020400000000000000"/>
              </a:endParaRPr>
            </a:p>
          </p:txBody>
        </p:sp>
        <p:sp>
          <p:nvSpPr>
            <p:cNvPr id="213" name="iSľídè"/>
            <p:cNvSpPr/>
            <p:nvPr/>
          </p:nvSpPr>
          <p:spPr bwMode="auto">
            <a:xfrm>
              <a:off x="18103" y="10317"/>
              <a:ext cx="235" cy="483"/>
            </a:xfrm>
            <a:custGeom>
              <a:avLst/>
              <a:gdLst>
                <a:gd name="T0" fmla="*/ 0 w 38"/>
                <a:gd name="T1" fmla="*/ 0 h 79"/>
                <a:gd name="T2" fmla="*/ 38 w 38"/>
                <a:gd name="T3" fmla="*/ 0 h 79"/>
                <a:gd name="T4" fmla="*/ 38 w 38"/>
                <a:gd name="T5" fmla="*/ 79 h 79"/>
                <a:gd name="T6" fmla="*/ 0 w 38"/>
                <a:gd name="T7" fmla="*/ 79 h 79"/>
                <a:gd name="T8" fmla="*/ 0 w 38"/>
                <a:gd name="T9" fmla="*/ 0 h 79"/>
                <a:gd name="T10" fmla="*/ 0 w 38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79">
                  <a:moveTo>
                    <a:pt x="0" y="0"/>
                  </a:moveTo>
                  <a:lnTo>
                    <a:pt x="38" y="0"/>
                  </a:lnTo>
                  <a:lnTo>
                    <a:pt x="38" y="79"/>
                  </a:lnTo>
                  <a:lnTo>
                    <a:pt x="0" y="7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92500" lnSpcReduction="20000"/>
            </a:bodyPr>
            <a:lstStyle/>
            <a:p>
              <a:endParaRPr lang="en-US" dirty="0">
                <a:latin typeface="思源黑体 CN Bold" panose="020B0800000000000000" charset="-122"/>
                <a:ea typeface="思源宋体 CN" panose="02020400000000000000"/>
              </a:endParaRPr>
            </a:p>
          </p:txBody>
        </p:sp>
        <p:sp>
          <p:nvSpPr>
            <p:cNvPr id="214" name="íş1iḍê"/>
            <p:cNvSpPr/>
            <p:nvPr/>
          </p:nvSpPr>
          <p:spPr bwMode="auto">
            <a:xfrm>
              <a:off x="12313" y="10441"/>
              <a:ext cx="792" cy="359"/>
            </a:xfrm>
            <a:custGeom>
              <a:avLst/>
              <a:gdLst>
                <a:gd name="T0" fmla="*/ 0 w 129"/>
                <a:gd name="T1" fmla="*/ 0 h 58"/>
                <a:gd name="T2" fmla="*/ 129 w 129"/>
                <a:gd name="T3" fmla="*/ 0 h 58"/>
                <a:gd name="T4" fmla="*/ 129 w 129"/>
                <a:gd name="T5" fmla="*/ 58 h 58"/>
                <a:gd name="T6" fmla="*/ 0 w 129"/>
                <a:gd name="T7" fmla="*/ 58 h 58"/>
                <a:gd name="T8" fmla="*/ 0 w 129"/>
                <a:gd name="T9" fmla="*/ 0 h 58"/>
                <a:gd name="T10" fmla="*/ 0 w 12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58">
                  <a:moveTo>
                    <a:pt x="0" y="0"/>
                  </a:moveTo>
                  <a:lnTo>
                    <a:pt x="129" y="0"/>
                  </a:lnTo>
                  <a:lnTo>
                    <a:pt x="129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60000" lnSpcReduction="20000"/>
            </a:bodyPr>
            <a:lstStyle/>
            <a:p>
              <a:endParaRPr lang="en-US" dirty="0">
                <a:latin typeface="思源黑体 CN Bold" panose="020B0800000000000000" charset="-122"/>
                <a:ea typeface="思源宋体 CN" panose="02020400000000000000"/>
              </a:endParaRPr>
            </a:p>
          </p:txBody>
        </p:sp>
        <p:sp>
          <p:nvSpPr>
            <p:cNvPr id="215" name="ïşlïḑé"/>
            <p:cNvSpPr/>
            <p:nvPr/>
          </p:nvSpPr>
          <p:spPr bwMode="auto">
            <a:xfrm>
              <a:off x="17234" y="7471"/>
              <a:ext cx="1250" cy="3329"/>
            </a:xfrm>
            <a:custGeom>
              <a:avLst/>
              <a:gdLst>
                <a:gd name="T0" fmla="*/ 145 w 200"/>
                <a:gd name="T1" fmla="*/ 446 h 538"/>
                <a:gd name="T2" fmla="*/ 195 w 200"/>
                <a:gd name="T3" fmla="*/ 446 h 538"/>
                <a:gd name="T4" fmla="*/ 195 w 200"/>
                <a:gd name="T5" fmla="*/ 456 h 538"/>
                <a:gd name="T6" fmla="*/ 200 w 200"/>
                <a:gd name="T7" fmla="*/ 456 h 538"/>
                <a:gd name="T8" fmla="*/ 200 w 200"/>
                <a:gd name="T9" fmla="*/ 538 h 538"/>
                <a:gd name="T10" fmla="*/ 145 w 200"/>
                <a:gd name="T11" fmla="*/ 538 h 538"/>
                <a:gd name="T12" fmla="*/ 95 w 200"/>
                <a:gd name="T13" fmla="*/ 538 h 538"/>
                <a:gd name="T14" fmla="*/ 46 w 200"/>
                <a:gd name="T15" fmla="*/ 538 h 538"/>
                <a:gd name="T16" fmla="*/ 34 w 200"/>
                <a:gd name="T17" fmla="*/ 538 h 538"/>
                <a:gd name="T18" fmla="*/ 0 w 200"/>
                <a:gd name="T19" fmla="*/ 538 h 538"/>
                <a:gd name="T20" fmla="*/ 0 w 200"/>
                <a:gd name="T21" fmla="*/ 482 h 538"/>
                <a:gd name="T22" fmla="*/ 34 w 200"/>
                <a:gd name="T23" fmla="*/ 482 h 538"/>
                <a:gd name="T24" fmla="*/ 34 w 200"/>
                <a:gd name="T25" fmla="*/ 287 h 538"/>
                <a:gd name="T26" fmla="*/ 55 w 200"/>
                <a:gd name="T27" fmla="*/ 287 h 538"/>
                <a:gd name="T28" fmla="*/ 55 w 200"/>
                <a:gd name="T29" fmla="*/ 152 h 538"/>
                <a:gd name="T30" fmla="*/ 55 w 200"/>
                <a:gd name="T31" fmla="*/ 146 h 538"/>
                <a:gd name="T32" fmla="*/ 67 w 200"/>
                <a:gd name="T33" fmla="*/ 146 h 538"/>
                <a:gd name="T34" fmla="*/ 67 w 200"/>
                <a:gd name="T35" fmla="*/ 64 h 538"/>
                <a:gd name="T36" fmla="*/ 72 w 200"/>
                <a:gd name="T37" fmla="*/ 64 h 538"/>
                <a:gd name="T38" fmla="*/ 74 w 200"/>
                <a:gd name="T39" fmla="*/ 31 h 538"/>
                <a:gd name="T40" fmla="*/ 76 w 200"/>
                <a:gd name="T41" fmla="*/ 64 h 538"/>
                <a:gd name="T42" fmla="*/ 84 w 200"/>
                <a:gd name="T43" fmla="*/ 64 h 538"/>
                <a:gd name="T44" fmla="*/ 86 w 200"/>
                <a:gd name="T45" fmla="*/ 0 h 538"/>
                <a:gd name="T46" fmla="*/ 88 w 200"/>
                <a:gd name="T47" fmla="*/ 64 h 538"/>
                <a:gd name="T48" fmla="*/ 99 w 200"/>
                <a:gd name="T49" fmla="*/ 64 h 538"/>
                <a:gd name="T50" fmla="*/ 99 w 200"/>
                <a:gd name="T51" fmla="*/ 64 h 538"/>
                <a:gd name="T52" fmla="*/ 95 w 200"/>
                <a:gd name="T53" fmla="*/ 64 h 538"/>
                <a:gd name="T54" fmla="*/ 97 w 200"/>
                <a:gd name="T55" fmla="*/ 23 h 538"/>
                <a:gd name="T56" fmla="*/ 99 w 200"/>
                <a:gd name="T57" fmla="*/ 60 h 538"/>
                <a:gd name="T58" fmla="*/ 109 w 200"/>
                <a:gd name="T59" fmla="*/ 60 h 538"/>
                <a:gd name="T60" fmla="*/ 109 w 200"/>
                <a:gd name="T61" fmla="*/ 52 h 538"/>
                <a:gd name="T62" fmla="*/ 111 w 200"/>
                <a:gd name="T63" fmla="*/ 64 h 538"/>
                <a:gd name="T64" fmla="*/ 109 w 200"/>
                <a:gd name="T65" fmla="*/ 64 h 538"/>
                <a:gd name="T66" fmla="*/ 109 w 200"/>
                <a:gd name="T67" fmla="*/ 64 h 538"/>
                <a:gd name="T68" fmla="*/ 111 w 200"/>
                <a:gd name="T69" fmla="*/ 64 h 538"/>
                <a:gd name="T70" fmla="*/ 111 w 200"/>
                <a:gd name="T71" fmla="*/ 146 h 538"/>
                <a:gd name="T72" fmla="*/ 120 w 200"/>
                <a:gd name="T73" fmla="*/ 146 h 538"/>
                <a:gd name="T74" fmla="*/ 120 w 200"/>
                <a:gd name="T75" fmla="*/ 152 h 538"/>
                <a:gd name="T76" fmla="*/ 128 w 200"/>
                <a:gd name="T77" fmla="*/ 152 h 538"/>
                <a:gd name="T78" fmla="*/ 128 w 200"/>
                <a:gd name="T79" fmla="*/ 287 h 538"/>
                <a:gd name="T80" fmla="*/ 145 w 200"/>
                <a:gd name="T81" fmla="*/ 287 h 538"/>
                <a:gd name="T82" fmla="*/ 145 w 200"/>
                <a:gd name="T83" fmla="*/ 446 h 538"/>
                <a:gd name="T84" fmla="*/ 145 w 200"/>
                <a:gd name="T85" fmla="*/ 446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0" h="538">
                  <a:moveTo>
                    <a:pt x="145" y="446"/>
                  </a:moveTo>
                  <a:lnTo>
                    <a:pt x="195" y="446"/>
                  </a:lnTo>
                  <a:lnTo>
                    <a:pt x="195" y="456"/>
                  </a:lnTo>
                  <a:lnTo>
                    <a:pt x="200" y="456"/>
                  </a:lnTo>
                  <a:lnTo>
                    <a:pt x="200" y="538"/>
                  </a:lnTo>
                  <a:lnTo>
                    <a:pt x="145" y="538"/>
                  </a:lnTo>
                  <a:lnTo>
                    <a:pt x="95" y="538"/>
                  </a:lnTo>
                  <a:lnTo>
                    <a:pt x="46" y="538"/>
                  </a:lnTo>
                  <a:lnTo>
                    <a:pt x="34" y="538"/>
                  </a:lnTo>
                  <a:lnTo>
                    <a:pt x="0" y="538"/>
                  </a:lnTo>
                  <a:lnTo>
                    <a:pt x="0" y="482"/>
                  </a:lnTo>
                  <a:lnTo>
                    <a:pt x="34" y="482"/>
                  </a:lnTo>
                  <a:lnTo>
                    <a:pt x="34" y="287"/>
                  </a:lnTo>
                  <a:lnTo>
                    <a:pt x="55" y="287"/>
                  </a:lnTo>
                  <a:lnTo>
                    <a:pt x="55" y="152"/>
                  </a:lnTo>
                  <a:lnTo>
                    <a:pt x="55" y="146"/>
                  </a:lnTo>
                  <a:lnTo>
                    <a:pt x="67" y="146"/>
                  </a:lnTo>
                  <a:lnTo>
                    <a:pt x="67" y="64"/>
                  </a:lnTo>
                  <a:lnTo>
                    <a:pt x="72" y="64"/>
                  </a:lnTo>
                  <a:lnTo>
                    <a:pt x="74" y="31"/>
                  </a:lnTo>
                  <a:lnTo>
                    <a:pt x="76" y="64"/>
                  </a:lnTo>
                  <a:lnTo>
                    <a:pt x="84" y="64"/>
                  </a:lnTo>
                  <a:lnTo>
                    <a:pt x="86" y="0"/>
                  </a:lnTo>
                  <a:lnTo>
                    <a:pt x="88" y="64"/>
                  </a:lnTo>
                  <a:lnTo>
                    <a:pt x="99" y="64"/>
                  </a:lnTo>
                  <a:lnTo>
                    <a:pt x="99" y="64"/>
                  </a:lnTo>
                  <a:lnTo>
                    <a:pt x="95" y="64"/>
                  </a:lnTo>
                  <a:lnTo>
                    <a:pt x="97" y="23"/>
                  </a:lnTo>
                  <a:lnTo>
                    <a:pt x="99" y="60"/>
                  </a:lnTo>
                  <a:lnTo>
                    <a:pt x="109" y="60"/>
                  </a:lnTo>
                  <a:lnTo>
                    <a:pt x="109" y="52"/>
                  </a:lnTo>
                  <a:lnTo>
                    <a:pt x="111" y="64"/>
                  </a:lnTo>
                  <a:lnTo>
                    <a:pt x="109" y="64"/>
                  </a:lnTo>
                  <a:lnTo>
                    <a:pt x="109" y="64"/>
                  </a:lnTo>
                  <a:lnTo>
                    <a:pt x="111" y="64"/>
                  </a:lnTo>
                  <a:lnTo>
                    <a:pt x="111" y="146"/>
                  </a:lnTo>
                  <a:lnTo>
                    <a:pt x="120" y="146"/>
                  </a:lnTo>
                  <a:lnTo>
                    <a:pt x="120" y="152"/>
                  </a:lnTo>
                  <a:lnTo>
                    <a:pt x="128" y="152"/>
                  </a:lnTo>
                  <a:lnTo>
                    <a:pt x="128" y="287"/>
                  </a:lnTo>
                  <a:lnTo>
                    <a:pt x="145" y="287"/>
                  </a:lnTo>
                  <a:lnTo>
                    <a:pt x="145" y="446"/>
                  </a:lnTo>
                  <a:lnTo>
                    <a:pt x="145" y="446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 dirty="0">
                <a:latin typeface="思源黑体 CN Bold" panose="020B0800000000000000" charset="-122"/>
                <a:ea typeface="思源宋体 CN" panose="02020400000000000000"/>
              </a:endParaRPr>
            </a:p>
          </p:txBody>
        </p:sp>
        <p:sp>
          <p:nvSpPr>
            <p:cNvPr id="216" name="ïsľîdé"/>
            <p:cNvSpPr/>
            <p:nvPr/>
          </p:nvSpPr>
          <p:spPr bwMode="auto">
            <a:xfrm>
              <a:off x="7500" y="8659"/>
              <a:ext cx="11180" cy="2141"/>
            </a:xfrm>
            <a:custGeom>
              <a:avLst/>
              <a:gdLst>
                <a:gd name="T0" fmla="*/ 2006 w 2031"/>
                <a:gd name="T1" fmla="*/ 347 h 347"/>
                <a:gd name="T2" fmla="*/ 2031 w 2031"/>
                <a:gd name="T3" fmla="*/ 347 h 347"/>
                <a:gd name="T4" fmla="*/ 2018 w 2031"/>
                <a:gd name="T5" fmla="*/ 306 h 347"/>
                <a:gd name="T6" fmla="*/ 2006 w 2031"/>
                <a:gd name="T7" fmla="*/ 324 h 347"/>
                <a:gd name="T8" fmla="*/ 1972 w 2031"/>
                <a:gd name="T9" fmla="*/ 293 h 347"/>
                <a:gd name="T10" fmla="*/ 1972 w 2031"/>
                <a:gd name="T11" fmla="*/ 347 h 347"/>
                <a:gd name="T12" fmla="*/ 13 w 2031"/>
                <a:gd name="T13" fmla="*/ 176 h 347"/>
                <a:gd name="T14" fmla="*/ 13 w 2031"/>
                <a:gd name="T15" fmla="*/ 347 h 347"/>
                <a:gd name="T16" fmla="*/ 73 w 2031"/>
                <a:gd name="T17" fmla="*/ 176 h 347"/>
                <a:gd name="T18" fmla="*/ 65 w 2031"/>
                <a:gd name="T19" fmla="*/ 159 h 347"/>
                <a:gd name="T20" fmla="*/ 8 w 2031"/>
                <a:gd name="T21" fmla="*/ 159 h 347"/>
                <a:gd name="T22" fmla="*/ 235 w 2031"/>
                <a:gd name="T23" fmla="*/ 347 h 347"/>
                <a:gd name="T24" fmla="*/ 174 w 2031"/>
                <a:gd name="T25" fmla="*/ 347 h 347"/>
                <a:gd name="T26" fmla="*/ 413 w 2031"/>
                <a:gd name="T27" fmla="*/ 129 h 347"/>
                <a:gd name="T28" fmla="*/ 388 w 2031"/>
                <a:gd name="T29" fmla="*/ 134 h 347"/>
                <a:gd name="T30" fmla="*/ 362 w 2031"/>
                <a:gd name="T31" fmla="*/ 347 h 347"/>
                <a:gd name="T32" fmla="*/ 442 w 2031"/>
                <a:gd name="T33" fmla="*/ 347 h 347"/>
                <a:gd name="T34" fmla="*/ 438 w 2031"/>
                <a:gd name="T35" fmla="*/ 150 h 347"/>
                <a:gd name="T36" fmla="*/ 413 w 2031"/>
                <a:gd name="T37" fmla="*/ 134 h 347"/>
                <a:gd name="T38" fmla="*/ 547 w 2031"/>
                <a:gd name="T39" fmla="*/ 138 h 347"/>
                <a:gd name="T40" fmla="*/ 484 w 2031"/>
                <a:gd name="T41" fmla="*/ 347 h 347"/>
                <a:gd name="T42" fmla="*/ 601 w 2031"/>
                <a:gd name="T43" fmla="*/ 220 h 347"/>
                <a:gd name="T44" fmla="*/ 559 w 2031"/>
                <a:gd name="T45" fmla="*/ 205 h 347"/>
                <a:gd name="T46" fmla="*/ 583 w 2031"/>
                <a:gd name="T47" fmla="*/ 347 h 347"/>
                <a:gd name="T48" fmla="*/ 666 w 2031"/>
                <a:gd name="T49" fmla="*/ 347 h 347"/>
                <a:gd name="T50" fmla="*/ 641 w 2031"/>
                <a:gd name="T51" fmla="*/ 347 h 347"/>
                <a:gd name="T52" fmla="*/ 719 w 2031"/>
                <a:gd name="T53" fmla="*/ 347 h 347"/>
                <a:gd name="T54" fmla="*/ 694 w 2031"/>
                <a:gd name="T55" fmla="*/ 347 h 347"/>
                <a:gd name="T56" fmla="*/ 763 w 2031"/>
                <a:gd name="T57" fmla="*/ 347 h 347"/>
                <a:gd name="T58" fmla="*/ 725 w 2031"/>
                <a:gd name="T59" fmla="*/ 347 h 347"/>
                <a:gd name="T60" fmla="*/ 876 w 2031"/>
                <a:gd name="T61" fmla="*/ 347 h 347"/>
                <a:gd name="T62" fmla="*/ 838 w 2031"/>
                <a:gd name="T63" fmla="*/ 347 h 347"/>
                <a:gd name="T64" fmla="*/ 972 w 2031"/>
                <a:gd name="T65" fmla="*/ 347 h 347"/>
                <a:gd name="T66" fmla="*/ 939 w 2031"/>
                <a:gd name="T67" fmla="*/ 347 h 347"/>
                <a:gd name="T68" fmla="*/ 1086 w 2031"/>
                <a:gd name="T69" fmla="*/ 347 h 347"/>
                <a:gd name="T70" fmla="*/ 1012 w 2031"/>
                <a:gd name="T71" fmla="*/ 347 h 347"/>
                <a:gd name="T72" fmla="*/ 1217 w 2031"/>
                <a:gd name="T73" fmla="*/ 347 h 347"/>
                <a:gd name="T74" fmla="*/ 1199 w 2031"/>
                <a:gd name="T75" fmla="*/ 6 h 347"/>
                <a:gd name="T76" fmla="*/ 1142 w 2031"/>
                <a:gd name="T77" fmla="*/ 347 h 347"/>
                <a:gd name="T78" fmla="*/ 1477 w 2031"/>
                <a:gd name="T79" fmla="*/ 289 h 347"/>
                <a:gd name="T80" fmla="*/ 1431 w 2031"/>
                <a:gd name="T81" fmla="*/ 289 h 347"/>
                <a:gd name="T82" fmla="*/ 1480 w 2031"/>
                <a:gd name="T83" fmla="*/ 347 h 347"/>
                <a:gd name="T84" fmla="*/ 1477 w 2031"/>
                <a:gd name="T85" fmla="*/ 289 h 347"/>
                <a:gd name="T86" fmla="*/ 1528 w 2031"/>
                <a:gd name="T87" fmla="*/ 253 h 347"/>
                <a:gd name="T88" fmla="*/ 1502 w 2031"/>
                <a:gd name="T89" fmla="*/ 347 h 347"/>
                <a:gd name="T90" fmla="*/ 1565 w 2031"/>
                <a:gd name="T91" fmla="*/ 285 h 347"/>
                <a:gd name="T92" fmla="*/ 1632 w 2031"/>
                <a:gd name="T93" fmla="*/ 347 h 347"/>
                <a:gd name="T94" fmla="*/ 1628 w 2031"/>
                <a:gd name="T95" fmla="*/ 155 h 347"/>
                <a:gd name="T96" fmla="*/ 1618 w 2031"/>
                <a:gd name="T97" fmla="*/ 155 h 347"/>
                <a:gd name="T98" fmla="*/ 1607 w 2031"/>
                <a:gd name="T99" fmla="*/ 163 h 347"/>
                <a:gd name="T100" fmla="*/ 1601 w 2031"/>
                <a:gd name="T101" fmla="*/ 153 h 347"/>
                <a:gd name="T102" fmla="*/ 1595 w 2031"/>
                <a:gd name="T103" fmla="*/ 163 h 347"/>
                <a:gd name="T104" fmla="*/ 1584 w 2031"/>
                <a:gd name="T105" fmla="*/ 155 h 347"/>
                <a:gd name="T106" fmla="*/ 1574 w 2031"/>
                <a:gd name="T107" fmla="*/ 155 h 347"/>
                <a:gd name="T108" fmla="*/ 1568 w 2031"/>
                <a:gd name="T109" fmla="*/ 347 h 347"/>
                <a:gd name="T110" fmla="*/ 1750 w 2031"/>
                <a:gd name="T111" fmla="*/ 129 h 347"/>
                <a:gd name="T112" fmla="*/ 1683 w 2031"/>
                <a:gd name="T113" fmla="*/ 180 h 347"/>
                <a:gd name="T114" fmla="*/ 1756 w 2031"/>
                <a:gd name="T115" fmla="*/ 180 h 347"/>
                <a:gd name="T116" fmla="*/ 1894 w 2031"/>
                <a:gd name="T117" fmla="*/ 308 h 347"/>
                <a:gd name="T118" fmla="*/ 1873 w 2031"/>
                <a:gd name="T119" fmla="*/ 308 h 347"/>
                <a:gd name="T120" fmla="*/ 1848 w 2031"/>
                <a:gd name="T121" fmla="*/ 285 h 347"/>
                <a:gd name="T122" fmla="*/ 1840 w 2031"/>
                <a:gd name="T123" fmla="*/ 335 h 347"/>
                <a:gd name="T124" fmla="*/ 1894 w 2031"/>
                <a:gd name="T125" fmla="*/ 308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1" h="347">
                  <a:moveTo>
                    <a:pt x="1972" y="347"/>
                  </a:moveTo>
                  <a:lnTo>
                    <a:pt x="2001" y="347"/>
                  </a:lnTo>
                  <a:lnTo>
                    <a:pt x="2006" y="347"/>
                  </a:lnTo>
                  <a:lnTo>
                    <a:pt x="2018" y="347"/>
                  </a:lnTo>
                  <a:lnTo>
                    <a:pt x="2022" y="347"/>
                  </a:lnTo>
                  <a:lnTo>
                    <a:pt x="2031" y="347"/>
                  </a:lnTo>
                  <a:lnTo>
                    <a:pt x="2031" y="314"/>
                  </a:lnTo>
                  <a:lnTo>
                    <a:pt x="2018" y="314"/>
                  </a:lnTo>
                  <a:lnTo>
                    <a:pt x="2018" y="306"/>
                  </a:lnTo>
                  <a:lnTo>
                    <a:pt x="2006" y="306"/>
                  </a:lnTo>
                  <a:lnTo>
                    <a:pt x="2006" y="314"/>
                  </a:lnTo>
                  <a:lnTo>
                    <a:pt x="2006" y="324"/>
                  </a:lnTo>
                  <a:lnTo>
                    <a:pt x="2001" y="324"/>
                  </a:lnTo>
                  <a:lnTo>
                    <a:pt x="2001" y="293"/>
                  </a:lnTo>
                  <a:lnTo>
                    <a:pt x="1972" y="293"/>
                  </a:lnTo>
                  <a:lnTo>
                    <a:pt x="1972" y="324"/>
                  </a:lnTo>
                  <a:lnTo>
                    <a:pt x="1972" y="347"/>
                  </a:lnTo>
                  <a:lnTo>
                    <a:pt x="1972" y="347"/>
                  </a:lnTo>
                  <a:close/>
                  <a:moveTo>
                    <a:pt x="8" y="159"/>
                  </a:moveTo>
                  <a:lnTo>
                    <a:pt x="13" y="159"/>
                  </a:lnTo>
                  <a:lnTo>
                    <a:pt x="13" y="176"/>
                  </a:lnTo>
                  <a:lnTo>
                    <a:pt x="0" y="176"/>
                  </a:lnTo>
                  <a:lnTo>
                    <a:pt x="0" y="347"/>
                  </a:lnTo>
                  <a:lnTo>
                    <a:pt x="13" y="347"/>
                  </a:lnTo>
                  <a:lnTo>
                    <a:pt x="59" y="347"/>
                  </a:lnTo>
                  <a:lnTo>
                    <a:pt x="73" y="347"/>
                  </a:lnTo>
                  <a:lnTo>
                    <a:pt x="73" y="176"/>
                  </a:lnTo>
                  <a:lnTo>
                    <a:pt x="59" y="176"/>
                  </a:lnTo>
                  <a:lnTo>
                    <a:pt x="59" y="159"/>
                  </a:lnTo>
                  <a:lnTo>
                    <a:pt x="65" y="159"/>
                  </a:lnTo>
                  <a:lnTo>
                    <a:pt x="65" y="153"/>
                  </a:lnTo>
                  <a:lnTo>
                    <a:pt x="8" y="153"/>
                  </a:lnTo>
                  <a:lnTo>
                    <a:pt x="8" y="159"/>
                  </a:lnTo>
                  <a:lnTo>
                    <a:pt x="8" y="159"/>
                  </a:lnTo>
                  <a:close/>
                  <a:moveTo>
                    <a:pt x="174" y="347"/>
                  </a:moveTo>
                  <a:lnTo>
                    <a:pt x="235" y="347"/>
                  </a:lnTo>
                  <a:lnTo>
                    <a:pt x="235" y="79"/>
                  </a:lnTo>
                  <a:lnTo>
                    <a:pt x="174" y="79"/>
                  </a:lnTo>
                  <a:lnTo>
                    <a:pt x="174" y="347"/>
                  </a:lnTo>
                  <a:lnTo>
                    <a:pt x="174" y="347"/>
                  </a:lnTo>
                  <a:close/>
                  <a:moveTo>
                    <a:pt x="413" y="134"/>
                  </a:moveTo>
                  <a:lnTo>
                    <a:pt x="413" y="129"/>
                  </a:lnTo>
                  <a:lnTo>
                    <a:pt x="406" y="129"/>
                  </a:lnTo>
                  <a:lnTo>
                    <a:pt x="406" y="134"/>
                  </a:lnTo>
                  <a:lnTo>
                    <a:pt x="388" y="134"/>
                  </a:lnTo>
                  <a:lnTo>
                    <a:pt x="388" y="150"/>
                  </a:lnTo>
                  <a:lnTo>
                    <a:pt x="362" y="150"/>
                  </a:lnTo>
                  <a:lnTo>
                    <a:pt x="362" y="347"/>
                  </a:lnTo>
                  <a:lnTo>
                    <a:pt x="367" y="347"/>
                  </a:lnTo>
                  <a:lnTo>
                    <a:pt x="438" y="347"/>
                  </a:lnTo>
                  <a:lnTo>
                    <a:pt x="442" y="347"/>
                  </a:lnTo>
                  <a:lnTo>
                    <a:pt x="442" y="167"/>
                  </a:lnTo>
                  <a:lnTo>
                    <a:pt x="438" y="167"/>
                  </a:lnTo>
                  <a:lnTo>
                    <a:pt x="438" y="150"/>
                  </a:lnTo>
                  <a:lnTo>
                    <a:pt x="413" y="150"/>
                  </a:lnTo>
                  <a:lnTo>
                    <a:pt x="413" y="134"/>
                  </a:lnTo>
                  <a:lnTo>
                    <a:pt x="413" y="134"/>
                  </a:lnTo>
                  <a:close/>
                  <a:moveTo>
                    <a:pt x="484" y="347"/>
                  </a:moveTo>
                  <a:lnTo>
                    <a:pt x="547" y="347"/>
                  </a:lnTo>
                  <a:lnTo>
                    <a:pt x="547" y="138"/>
                  </a:lnTo>
                  <a:lnTo>
                    <a:pt x="484" y="138"/>
                  </a:lnTo>
                  <a:lnTo>
                    <a:pt x="484" y="347"/>
                  </a:lnTo>
                  <a:lnTo>
                    <a:pt x="484" y="347"/>
                  </a:lnTo>
                  <a:close/>
                  <a:moveTo>
                    <a:pt x="583" y="347"/>
                  </a:moveTo>
                  <a:lnTo>
                    <a:pt x="601" y="347"/>
                  </a:lnTo>
                  <a:lnTo>
                    <a:pt x="601" y="220"/>
                  </a:lnTo>
                  <a:lnTo>
                    <a:pt x="583" y="220"/>
                  </a:lnTo>
                  <a:lnTo>
                    <a:pt x="583" y="205"/>
                  </a:lnTo>
                  <a:lnTo>
                    <a:pt x="559" y="205"/>
                  </a:lnTo>
                  <a:lnTo>
                    <a:pt x="559" y="220"/>
                  </a:lnTo>
                  <a:lnTo>
                    <a:pt x="559" y="347"/>
                  </a:lnTo>
                  <a:lnTo>
                    <a:pt x="583" y="347"/>
                  </a:lnTo>
                  <a:lnTo>
                    <a:pt x="583" y="347"/>
                  </a:lnTo>
                  <a:close/>
                  <a:moveTo>
                    <a:pt x="641" y="347"/>
                  </a:moveTo>
                  <a:lnTo>
                    <a:pt x="666" y="347"/>
                  </a:lnTo>
                  <a:lnTo>
                    <a:pt x="666" y="236"/>
                  </a:lnTo>
                  <a:lnTo>
                    <a:pt x="641" y="236"/>
                  </a:lnTo>
                  <a:lnTo>
                    <a:pt x="641" y="347"/>
                  </a:lnTo>
                  <a:lnTo>
                    <a:pt x="641" y="347"/>
                  </a:lnTo>
                  <a:close/>
                  <a:moveTo>
                    <a:pt x="694" y="347"/>
                  </a:moveTo>
                  <a:lnTo>
                    <a:pt x="719" y="347"/>
                  </a:lnTo>
                  <a:lnTo>
                    <a:pt x="719" y="280"/>
                  </a:lnTo>
                  <a:lnTo>
                    <a:pt x="694" y="280"/>
                  </a:lnTo>
                  <a:lnTo>
                    <a:pt x="694" y="347"/>
                  </a:lnTo>
                  <a:lnTo>
                    <a:pt x="694" y="347"/>
                  </a:lnTo>
                  <a:close/>
                  <a:moveTo>
                    <a:pt x="725" y="347"/>
                  </a:moveTo>
                  <a:lnTo>
                    <a:pt x="763" y="347"/>
                  </a:lnTo>
                  <a:lnTo>
                    <a:pt x="763" y="92"/>
                  </a:lnTo>
                  <a:lnTo>
                    <a:pt x="725" y="92"/>
                  </a:lnTo>
                  <a:lnTo>
                    <a:pt x="725" y="347"/>
                  </a:lnTo>
                  <a:lnTo>
                    <a:pt x="725" y="347"/>
                  </a:lnTo>
                  <a:close/>
                  <a:moveTo>
                    <a:pt x="838" y="347"/>
                  </a:moveTo>
                  <a:lnTo>
                    <a:pt x="876" y="347"/>
                  </a:lnTo>
                  <a:lnTo>
                    <a:pt x="876" y="257"/>
                  </a:lnTo>
                  <a:lnTo>
                    <a:pt x="838" y="257"/>
                  </a:lnTo>
                  <a:lnTo>
                    <a:pt x="838" y="347"/>
                  </a:lnTo>
                  <a:lnTo>
                    <a:pt x="838" y="347"/>
                  </a:lnTo>
                  <a:close/>
                  <a:moveTo>
                    <a:pt x="939" y="347"/>
                  </a:moveTo>
                  <a:lnTo>
                    <a:pt x="972" y="347"/>
                  </a:lnTo>
                  <a:lnTo>
                    <a:pt x="972" y="236"/>
                  </a:lnTo>
                  <a:lnTo>
                    <a:pt x="939" y="236"/>
                  </a:lnTo>
                  <a:lnTo>
                    <a:pt x="939" y="347"/>
                  </a:lnTo>
                  <a:lnTo>
                    <a:pt x="939" y="347"/>
                  </a:lnTo>
                  <a:close/>
                  <a:moveTo>
                    <a:pt x="1012" y="347"/>
                  </a:moveTo>
                  <a:lnTo>
                    <a:pt x="1086" y="347"/>
                  </a:lnTo>
                  <a:lnTo>
                    <a:pt x="1086" y="0"/>
                  </a:lnTo>
                  <a:lnTo>
                    <a:pt x="1012" y="0"/>
                  </a:lnTo>
                  <a:lnTo>
                    <a:pt x="1012" y="347"/>
                  </a:lnTo>
                  <a:lnTo>
                    <a:pt x="1012" y="347"/>
                  </a:lnTo>
                  <a:close/>
                  <a:moveTo>
                    <a:pt x="1199" y="347"/>
                  </a:moveTo>
                  <a:lnTo>
                    <a:pt x="1217" y="347"/>
                  </a:lnTo>
                  <a:lnTo>
                    <a:pt x="1217" y="276"/>
                  </a:lnTo>
                  <a:lnTo>
                    <a:pt x="1199" y="276"/>
                  </a:lnTo>
                  <a:lnTo>
                    <a:pt x="1199" y="6"/>
                  </a:lnTo>
                  <a:lnTo>
                    <a:pt x="1125" y="6"/>
                  </a:lnTo>
                  <a:lnTo>
                    <a:pt x="1125" y="347"/>
                  </a:lnTo>
                  <a:lnTo>
                    <a:pt x="1142" y="347"/>
                  </a:lnTo>
                  <a:lnTo>
                    <a:pt x="1199" y="347"/>
                  </a:lnTo>
                  <a:lnTo>
                    <a:pt x="1199" y="347"/>
                  </a:lnTo>
                  <a:close/>
                  <a:moveTo>
                    <a:pt x="1477" y="289"/>
                  </a:moveTo>
                  <a:lnTo>
                    <a:pt x="1477" y="146"/>
                  </a:lnTo>
                  <a:lnTo>
                    <a:pt x="1431" y="146"/>
                  </a:lnTo>
                  <a:lnTo>
                    <a:pt x="1431" y="289"/>
                  </a:lnTo>
                  <a:lnTo>
                    <a:pt x="1417" y="289"/>
                  </a:lnTo>
                  <a:lnTo>
                    <a:pt x="1417" y="347"/>
                  </a:lnTo>
                  <a:lnTo>
                    <a:pt x="1480" y="347"/>
                  </a:lnTo>
                  <a:lnTo>
                    <a:pt x="1480" y="289"/>
                  </a:lnTo>
                  <a:lnTo>
                    <a:pt x="1477" y="289"/>
                  </a:lnTo>
                  <a:lnTo>
                    <a:pt x="1477" y="289"/>
                  </a:lnTo>
                  <a:close/>
                  <a:moveTo>
                    <a:pt x="1565" y="285"/>
                  </a:moveTo>
                  <a:lnTo>
                    <a:pt x="1565" y="253"/>
                  </a:lnTo>
                  <a:lnTo>
                    <a:pt x="1528" y="253"/>
                  </a:lnTo>
                  <a:lnTo>
                    <a:pt x="1528" y="285"/>
                  </a:lnTo>
                  <a:lnTo>
                    <a:pt x="1502" y="285"/>
                  </a:lnTo>
                  <a:lnTo>
                    <a:pt x="1502" y="347"/>
                  </a:lnTo>
                  <a:lnTo>
                    <a:pt x="1565" y="347"/>
                  </a:lnTo>
                  <a:lnTo>
                    <a:pt x="1565" y="314"/>
                  </a:lnTo>
                  <a:lnTo>
                    <a:pt x="1565" y="285"/>
                  </a:lnTo>
                  <a:lnTo>
                    <a:pt x="1565" y="285"/>
                  </a:lnTo>
                  <a:close/>
                  <a:moveTo>
                    <a:pt x="1568" y="347"/>
                  </a:moveTo>
                  <a:lnTo>
                    <a:pt x="1632" y="347"/>
                  </a:lnTo>
                  <a:lnTo>
                    <a:pt x="1632" y="163"/>
                  </a:lnTo>
                  <a:lnTo>
                    <a:pt x="1628" y="163"/>
                  </a:lnTo>
                  <a:lnTo>
                    <a:pt x="1628" y="155"/>
                  </a:lnTo>
                  <a:lnTo>
                    <a:pt x="1626" y="155"/>
                  </a:lnTo>
                  <a:lnTo>
                    <a:pt x="1622" y="153"/>
                  </a:lnTo>
                  <a:lnTo>
                    <a:pt x="1618" y="155"/>
                  </a:lnTo>
                  <a:lnTo>
                    <a:pt x="1616" y="155"/>
                  </a:lnTo>
                  <a:lnTo>
                    <a:pt x="1616" y="163"/>
                  </a:lnTo>
                  <a:lnTo>
                    <a:pt x="1607" y="163"/>
                  </a:lnTo>
                  <a:lnTo>
                    <a:pt x="1607" y="155"/>
                  </a:lnTo>
                  <a:lnTo>
                    <a:pt x="1605" y="155"/>
                  </a:lnTo>
                  <a:lnTo>
                    <a:pt x="1601" y="153"/>
                  </a:lnTo>
                  <a:lnTo>
                    <a:pt x="1597" y="155"/>
                  </a:lnTo>
                  <a:lnTo>
                    <a:pt x="1595" y="155"/>
                  </a:lnTo>
                  <a:lnTo>
                    <a:pt x="1595" y="163"/>
                  </a:lnTo>
                  <a:lnTo>
                    <a:pt x="1586" y="163"/>
                  </a:lnTo>
                  <a:lnTo>
                    <a:pt x="1586" y="155"/>
                  </a:lnTo>
                  <a:lnTo>
                    <a:pt x="1584" y="155"/>
                  </a:lnTo>
                  <a:lnTo>
                    <a:pt x="1580" y="153"/>
                  </a:lnTo>
                  <a:lnTo>
                    <a:pt x="1576" y="155"/>
                  </a:lnTo>
                  <a:lnTo>
                    <a:pt x="1574" y="155"/>
                  </a:lnTo>
                  <a:lnTo>
                    <a:pt x="1574" y="163"/>
                  </a:lnTo>
                  <a:lnTo>
                    <a:pt x="1568" y="163"/>
                  </a:lnTo>
                  <a:lnTo>
                    <a:pt x="1568" y="347"/>
                  </a:lnTo>
                  <a:lnTo>
                    <a:pt x="1568" y="347"/>
                  </a:lnTo>
                  <a:close/>
                  <a:moveTo>
                    <a:pt x="1750" y="180"/>
                  </a:moveTo>
                  <a:lnTo>
                    <a:pt x="1750" y="129"/>
                  </a:lnTo>
                  <a:lnTo>
                    <a:pt x="1704" y="129"/>
                  </a:lnTo>
                  <a:lnTo>
                    <a:pt x="1704" y="180"/>
                  </a:lnTo>
                  <a:lnTo>
                    <a:pt x="1683" y="180"/>
                  </a:lnTo>
                  <a:lnTo>
                    <a:pt x="1683" y="347"/>
                  </a:lnTo>
                  <a:lnTo>
                    <a:pt x="1756" y="347"/>
                  </a:lnTo>
                  <a:lnTo>
                    <a:pt x="1756" y="180"/>
                  </a:lnTo>
                  <a:lnTo>
                    <a:pt x="1750" y="180"/>
                  </a:lnTo>
                  <a:lnTo>
                    <a:pt x="1750" y="180"/>
                  </a:lnTo>
                  <a:close/>
                  <a:moveTo>
                    <a:pt x="1894" y="308"/>
                  </a:moveTo>
                  <a:lnTo>
                    <a:pt x="1894" y="278"/>
                  </a:lnTo>
                  <a:lnTo>
                    <a:pt x="1873" y="278"/>
                  </a:lnTo>
                  <a:lnTo>
                    <a:pt x="1873" y="308"/>
                  </a:lnTo>
                  <a:lnTo>
                    <a:pt x="1869" y="308"/>
                  </a:lnTo>
                  <a:lnTo>
                    <a:pt x="1869" y="285"/>
                  </a:lnTo>
                  <a:lnTo>
                    <a:pt x="1848" y="285"/>
                  </a:lnTo>
                  <a:lnTo>
                    <a:pt x="1848" y="308"/>
                  </a:lnTo>
                  <a:lnTo>
                    <a:pt x="1840" y="308"/>
                  </a:lnTo>
                  <a:lnTo>
                    <a:pt x="1840" y="335"/>
                  </a:lnTo>
                  <a:lnTo>
                    <a:pt x="1911" y="335"/>
                  </a:lnTo>
                  <a:lnTo>
                    <a:pt x="1911" y="308"/>
                  </a:lnTo>
                  <a:lnTo>
                    <a:pt x="1894" y="308"/>
                  </a:lnTo>
                  <a:lnTo>
                    <a:pt x="1894" y="308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 dirty="0">
                <a:latin typeface="思源黑体 CN Bold" panose="020B0800000000000000" charset="-122"/>
                <a:ea typeface="思源宋体 CN" panose="02020400000000000000"/>
              </a:endParaRPr>
            </a:p>
          </p:txBody>
        </p:sp>
      </p:grpSp>
      <p:sp>
        <p:nvSpPr>
          <p:cNvPr id="217" name="矩形 216"/>
          <p:cNvSpPr/>
          <p:nvPr userDrawn="1"/>
        </p:nvSpPr>
        <p:spPr>
          <a:xfrm>
            <a:off x="0" y="6674485"/>
            <a:ext cx="12192000" cy="187960"/>
          </a:xfrm>
          <a:prstGeom prst="rect">
            <a:avLst/>
          </a:prstGeom>
          <a:solidFill>
            <a:srgbClr val="EFB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charset="-122"/>
              <a:ea typeface="思源宋体 CN" panose="02020400000000000000"/>
            </a:endParaRPr>
          </a:p>
        </p:txBody>
      </p:sp>
      <p:sp>
        <p:nvSpPr>
          <p:cNvPr id="220" name="标题 219"/>
          <p:cNvSpPr>
            <a:spLocks noGrp="1"/>
          </p:cNvSpPr>
          <p:nvPr>
            <p:ph type="title" hasCustomPrompt="1"/>
          </p:nvPr>
        </p:nvSpPr>
        <p:spPr>
          <a:xfrm>
            <a:off x="704850" y="1456055"/>
            <a:ext cx="10614025" cy="4420870"/>
          </a:xfrm>
        </p:spPr>
        <p:txBody>
          <a:bodyPr/>
          <a:lstStyle>
            <a:lvl1pPr>
              <a:defRPr sz="1800">
                <a:latin typeface="思源黑体 CN Normal" panose="020B0400000000000000" charset="-122"/>
                <a:ea typeface="思源黑体 CN Normal" panose="020B0400000000000000" charset="-122"/>
              </a:defRPr>
            </a:lvl1pPr>
          </a:lstStyle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输入正文内容，</a:t>
            </a:r>
            <a:r>
              <a:rPr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根据内容长度来调整。</a:t>
            </a:r>
            <a:endParaRPr lang="zh-CN" altLang="en-US"/>
          </a:p>
        </p:txBody>
      </p:sp>
    </p:spTree>
    <p:custDataLst>
      <p:tags r:id="rId12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3" Type="http://schemas.openxmlformats.org/officeDocument/2006/relationships/slideLayout" Target="../slideLayouts/slideLayout9.xml"/><Relationship Id="rId12" Type="http://schemas.openxmlformats.org/officeDocument/2006/relationships/image" Target="../media/image29.png"/><Relationship Id="rId11" Type="http://schemas.openxmlformats.org/officeDocument/2006/relationships/image" Target="../media/image28.png"/><Relationship Id="rId10" Type="http://schemas.openxmlformats.org/officeDocument/2006/relationships/image" Target="../media/image27.pn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image" Target="../media/image36.png"/><Relationship Id="rId7" Type="http://schemas.openxmlformats.org/officeDocument/2006/relationships/image" Target="../media/image35.png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0" Type="http://schemas.openxmlformats.org/officeDocument/2006/relationships/slideLayout" Target="../slideLayouts/slideLayout9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39.jpeg"/><Relationship Id="rId3" Type="http://schemas.openxmlformats.org/officeDocument/2006/relationships/image" Target="../media/image38.jpeg"/><Relationship Id="rId2" Type="http://schemas.openxmlformats.org/officeDocument/2006/relationships/tags" Target="../tags/tag7.xml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8.xml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41.png"/><Relationship Id="rId1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1.sv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0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工作成果展示</a:t>
            </a:r>
            <a:r>
              <a:rPr lang="en-US" altLang="zh-CN" dirty="0"/>
              <a:t>-BIM</a:t>
            </a:r>
            <a:r>
              <a:rPr dirty="0"/>
              <a:t>引擎迭代</a:t>
            </a:r>
            <a:endParaRPr lang="zh-CN" altLang="en-US" dirty="0"/>
          </a:p>
        </p:txBody>
      </p:sp>
      <p:pic>
        <p:nvPicPr>
          <p:cNvPr id="7" name="图片 6" descr="LOGO+专业成就非凡（横板）_1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9345295" y="368935"/>
            <a:ext cx="2327910" cy="412115"/>
          </a:xfrm>
          <a:prstGeom prst="rect">
            <a:avLst/>
          </a:prstGeom>
        </p:spPr>
      </p:pic>
      <p:cxnSp>
        <p:nvCxnSpPr>
          <p:cNvPr id="45" name="直接连接符 44"/>
          <p:cNvCxnSpPr/>
          <p:nvPr userDrawn="1"/>
        </p:nvCxnSpPr>
        <p:spPr>
          <a:xfrm>
            <a:off x="445770" y="890905"/>
            <a:ext cx="2880995" cy="0"/>
          </a:xfrm>
          <a:prstGeom prst="line">
            <a:avLst/>
          </a:prstGeom>
          <a:ln>
            <a:gradFill>
              <a:gsLst>
                <a:gs pos="54000">
                  <a:srgbClr val="FFC820">
                    <a:alpha val="100000"/>
                  </a:srgbClr>
                </a:gs>
                <a:gs pos="0">
                  <a:srgbClr val="FFC820">
                    <a:alpha val="16000"/>
                  </a:srgbClr>
                </a:gs>
                <a:gs pos="100000">
                  <a:srgbClr val="FFC820">
                    <a:alpha val="0"/>
                  </a:srgb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14425"/>
            <a:ext cx="6348730" cy="49961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35" y="1113790"/>
            <a:ext cx="4852670" cy="49968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项目案例详述</a:t>
            </a:r>
            <a:r>
              <a:rPr lang="en-US" altLang="zh-CN" dirty="0"/>
              <a:t>-</a:t>
            </a:r>
            <a:r>
              <a:rPr>
                <a:sym typeface="+mn-ea"/>
              </a:rPr>
              <a:t>开放平台</a:t>
            </a:r>
            <a:endParaRPr lang="zh-CN" altLang="en-US" dirty="0"/>
          </a:p>
        </p:txBody>
      </p:sp>
      <p:pic>
        <p:nvPicPr>
          <p:cNvPr id="7" name="图片 6" descr="LOGO+专业成就非凡（横板）_1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9345295" y="368935"/>
            <a:ext cx="2327910" cy="412115"/>
          </a:xfrm>
          <a:prstGeom prst="rect">
            <a:avLst/>
          </a:prstGeom>
        </p:spPr>
      </p:pic>
      <p:cxnSp>
        <p:nvCxnSpPr>
          <p:cNvPr id="45" name="直接连接符 44"/>
          <p:cNvCxnSpPr/>
          <p:nvPr userDrawn="1"/>
        </p:nvCxnSpPr>
        <p:spPr>
          <a:xfrm>
            <a:off x="445770" y="890905"/>
            <a:ext cx="2880995" cy="0"/>
          </a:xfrm>
          <a:prstGeom prst="line">
            <a:avLst/>
          </a:prstGeom>
          <a:ln>
            <a:gradFill>
              <a:gsLst>
                <a:gs pos="54000">
                  <a:srgbClr val="FFC820">
                    <a:alpha val="100000"/>
                  </a:srgbClr>
                </a:gs>
                <a:gs pos="0">
                  <a:srgbClr val="FFC820">
                    <a:alpha val="16000"/>
                  </a:srgbClr>
                </a:gs>
                <a:gs pos="100000">
                  <a:srgbClr val="FFC820">
                    <a:alpha val="0"/>
                  </a:srgb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32"/>
          <p:cNvGrpSpPr/>
          <p:nvPr/>
        </p:nvGrpSpPr>
        <p:grpSpPr>
          <a:xfrm rot="21600000">
            <a:off x="4560570" y="2569845"/>
            <a:ext cx="7014501" cy="1371891"/>
            <a:chOff x="0" y="0"/>
            <a:chExt cx="7014501" cy="1371891"/>
          </a:xfrm>
        </p:grpSpPr>
        <p:pic>
          <p:nvPicPr>
            <p:cNvPr id="8" name="picture 1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6998627" cy="1362366"/>
            </a:xfrm>
            <a:prstGeom prst="rect">
              <a:avLst/>
            </a:prstGeom>
          </p:spPr>
        </p:pic>
        <p:pic>
          <p:nvPicPr>
            <p:cNvPr id="13" name="picture 14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6077584" y="624839"/>
              <a:ext cx="936917" cy="747052"/>
            </a:xfrm>
            <a:prstGeom prst="rect">
              <a:avLst/>
            </a:prstGeom>
          </p:spPr>
        </p:pic>
      </p:grpSp>
      <p:grpSp>
        <p:nvGrpSpPr>
          <p:cNvPr id="14" name="group 34"/>
          <p:cNvGrpSpPr/>
          <p:nvPr/>
        </p:nvGrpSpPr>
        <p:grpSpPr>
          <a:xfrm rot="21600000">
            <a:off x="4455794" y="3855719"/>
            <a:ext cx="6376326" cy="1600492"/>
            <a:chOff x="0" y="0"/>
            <a:chExt cx="6376326" cy="1600492"/>
          </a:xfrm>
        </p:grpSpPr>
        <p:pic>
          <p:nvPicPr>
            <p:cNvPr id="16" name="picture 14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6366802" cy="1589697"/>
            </a:xfrm>
            <a:prstGeom prst="rect">
              <a:avLst/>
            </a:prstGeom>
          </p:spPr>
        </p:pic>
        <p:pic>
          <p:nvPicPr>
            <p:cNvPr id="20" name="picture 15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5439409" y="853440"/>
              <a:ext cx="936917" cy="747052"/>
            </a:xfrm>
            <a:prstGeom prst="rect">
              <a:avLst/>
            </a:prstGeom>
          </p:spPr>
        </p:pic>
      </p:grpSp>
      <p:grpSp>
        <p:nvGrpSpPr>
          <p:cNvPr id="36" name="group 36"/>
          <p:cNvGrpSpPr/>
          <p:nvPr/>
        </p:nvGrpSpPr>
        <p:grpSpPr>
          <a:xfrm rot="21600000">
            <a:off x="2439670" y="5382259"/>
            <a:ext cx="7385977" cy="1422692"/>
            <a:chOff x="0" y="0"/>
            <a:chExt cx="7385977" cy="1422692"/>
          </a:xfrm>
        </p:grpSpPr>
        <p:pic>
          <p:nvPicPr>
            <p:cNvPr id="152" name="picture 15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0" y="0"/>
              <a:ext cx="7385343" cy="1413167"/>
            </a:xfrm>
            <a:prstGeom prst="rect">
              <a:avLst/>
            </a:prstGeom>
          </p:spPr>
        </p:pic>
        <p:pic>
          <p:nvPicPr>
            <p:cNvPr id="153" name="picture 15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6449060" y="643890"/>
              <a:ext cx="936917" cy="778802"/>
            </a:xfrm>
            <a:prstGeom prst="rect">
              <a:avLst/>
            </a:prstGeom>
          </p:spPr>
        </p:pic>
      </p:grpSp>
      <p:grpSp>
        <p:nvGrpSpPr>
          <p:cNvPr id="28" name="group 38"/>
          <p:cNvGrpSpPr/>
          <p:nvPr/>
        </p:nvGrpSpPr>
        <p:grpSpPr>
          <a:xfrm rot="21600000">
            <a:off x="360718" y="1740573"/>
            <a:ext cx="3769347" cy="3520147"/>
            <a:chOff x="0" y="0"/>
            <a:chExt cx="3769347" cy="3520147"/>
          </a:xfrm>
        </p:grpSpPr>
        <p:pic>
          <p:nvPicPr>
            <p:cNvPr id="29" name="picture 16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1600000">
              <a:off x="0" y="90360"/>
              <a:ext cx="3769347" cy="3429787"/>
            </a:xfrm>
            <a:prstGeom prst="rect">
              <a:avLst/>
            </a:prstGeom>
          </p:spPr>
        </p:pic>
        <p:pic>
          <p:nvPicPr>
            <p:cNvPr id="30" name="picture 16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1600000">
              <a:off x="1142746" y="882319"/>
              <a:ext cx="1588173" cy="1601761"/>
            </a:xfrm>
            <a:prstGeom prst="rect">
              <a:avLst/>
            </a:prstGeom>
          </p:spPr>
        </p:pic>
        <p:sp>
          <p:nvSpPr>
            <p:cNvPr id="31" name="path"/>
            <p:cNvSpPr/>
            <p:nvPr/>
          </p:nvSpPr>
          <p:spPr>
            <a:xfrm>
              <a:off x="2595841" y="0"/>
              <a:ext cx="690854" cy="690562"/>
            </a:xfrm>
            <a:custGeom>
              <a:avLst/>
              <a:gdLst/>
              <a:ahLst/>
              <a:cxnLst/>
              <a:rect l="0" t="0" r="0" b="0"/>
              <a:pathLst>
                <a:path w="1087" h="1087">
                  <a:moveTo>
                    <a:pt x="0" y="544"/>
                  </a:moveTo>
                  <a:cubicBezTo>
                    <a:pt x="0" y="243"/>
                    <a:pt x="243" y="0"/>
                    <a:pt x="544" y="0"/>
                  </a:cubicBezTo>
                  <a:cubicBezTo>
                    <a:pt x="844" y="0"/>
                    <a:pt x="1087" y="243"/>
                    <a:pt x="1087" y="543"/>
                  </a:cubicBezTo>
                  <a:cubicBezTo>
                    <a:pt x="1087" y="844"/>
                    <a:pt x="844" y="1087"/>
                    <a:pt x="544" y="1087"/>
                  </a:cubicBezTo>
                  <a:cubicBezTo>
                    <a:pt x="243" y="1087"/>
                    <a:pt x="0" y="844"/>
                    <a:pt x="0" y="544"/>
                  </a:cubicBezTo>
                  <a:moveTo>
                    <a:pt x="33" y="544"/>
                  </a:moveTo>
                  <a:cubicBezTo>
                    <a:pt x="34" y="825"/>
                    <a:pt x="262" y="1053"/>
                    <a:pt x="544" y="1053"/>
                  </a:cubicBezTo>
                  <a:cubicBezTo>
                    <a:pt x="825" y="1053"/>
                    <a:pt x="1053" y="825"/>
                    <a:pt x="1053" y="543"/>
                  </a:cubicBezTo>
                  <a:cubicBezTo>
                    <a:pt x="1053" y="262"/>
                    <a:pt x="825" y="34"/>
                    <a:pt x="544" y="34"/>
                  </a:cubicBezTo>
                  <a:cubicBezTo>
                    <a:pt x="262" y="34"/>
                    <a:pt x="34" y="262"/>
                    <a:pt x="33" y="544"/>
                  </a:cubicBezTo>
                </a:path>
              </a:pathLst>
            </a:custGeom>
            <a:solidFill>
              <a:srgbClr val="5B9BD5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p>
              <a:pPr algn="ctr"/>
              <a:endParaRPr lang="zh-CN" altLang="en-US"/>
            </a:p>
          </p:txBody>
        </p:sp>
        <p:sp>
          <p:nvSpPr>
            <p:cNvPr id="33" name="path"/>
            <p:cNvSpPr/>
            <p:nvPr/>
          </p:nvSpPr>
          <p:spPr>
            <a:xfrm>
              <a:off x="2762821" y="178587"/>
              <a:ext cx="358267" cy="358279"/>
            </a:xfrm>
            <a:custGeom>
              <a:avLst/>
              <a:gdLst/>
              <a:ahLst/>
              <a:cxnLst/>
              <a:rect l="0" t="0" r="0" b="0"/>
              <a:pathLst>
                <a:path w="564" h="564">
                  <a:moveTo>
                    <a:pt x="1" y="282"/>
                  </a:moveTo>
                  <a:cubicBezTo>
                    <a:pt x="0" y="126"/>
                    <a:pt x="126" y="0"/>
                    <a:pt x="282" y="0"/>
                  </a:cubicBezTo>
                  <a:cubicBezTo>
                    <a:pt x="437" y="0"/>
                    <a:pt x="564" y="126"/>
                    <a:pt x="564" y="282"/>
                  </a:cubicBezTo>
                  <a:cubicBezTo>
                    <a:pt x="564" y="437"/>
                    <a:pt x="437" y="564"/>
                    <a:pt x="282" y="564"/>
                  </a:cubicBezTo>
                  <a:cubicBezTo>
                    <a:pt x="126" y="564"/>
                    <a:pt x="0" y="437"/>
                    <a:pt x="1" y="282"/>
                  </a:cubicBezTo>
                </a:path>
              </a:pathLst>
            </a:custGeom>
            <a:solidFill>
              <a:srgbClr val="5B9BD5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p>
              <a:pPr algn="ctr"/>
              <a:endParaRPr lang="zh-CN" altLang="en-US"/>
            </a:p>
          </p:txBody>
        </p:sp>
        <p:sp>
          <p:nvSpPr>
            <p:cNvPr id="35" name="textbox 166"/>
            <p:cNvSpPr/>
            <p:nvPr/>
          </p:nvSpPr>
          <p:spPr>
            <a:xfrm>
              <a:off x="1513319" y="269849"/>
              <a:ext cx="1501139" cy="1771650"/>
            </a:xfrm>
            <a:prstGeom prst="rect">
              <a:avLst/>
            </a:prstGeom>
          </p:spPr>
          <p:txBody>
            <a:bodyPr vert="horz" wrap="square" lIns="0" tIns="0" rIns="0" bIns="0"/>
            <a:p>
              <a:pPr algn="l" rtl="0" eaLnBrk="0">
                <a:lnSpc>
                  <a:spcPct val="76000"/>
                </a:lnSpc>
              </a:pPr>
              <a:endParaRPr lang="en-US" altLang="en-US" sz="100" dirty="0"/>
            </a:p>
            <a:p>
              <a:pPr indent="1387475" algn="l" rtl="0" eaLnBrk="0">
                <a:lnSpc>
                  <a:spcPct val="78000"/>
                </a:lnSpc>
              </a:pPr>
              <a:r>
                <a:rPr sz="1700" b="1" spc="0" dirty="0">
                  <a:solidFill>
                    <a:srgbClr val="595959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S</a:t>
              </a:r>
              <a:endParaRPr lang="en-US" altLang="en-US" sz="17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6000"/>
                </a:lnSpc>
              </a:pPr>
              <a:endParaRPr lang="en-US" altLang="en-US" sz="400" dirty="0"/>
            </a:p>
            <a:p>
              <a:pPr indent="12700" algn="l" rtl="0" eaLnBrk="0">
                <a:lnSpc>
                  <a:spcPct val="96000"/>
                </a:lnSpc>
                <a:spcBef>
                  <a:spcPts val="5"/>
                </a:spcBef>
              </a:pPr>
              <a:r>
                <a:rPr sz="1700" spc="90" dirty="0">
                  <a:ln w="3175" cap="flat" cmpd="sng">
                    <a:solidFill>
                      <a:srgbClr val="595959">
                        <a:alpha val="100000"/>
                      </a:srgbClr>
                    </a:solidFill>
                    <a:prstDash val="solid"/>
                    <a:miter lim="0"/>
                  </a:ln>
                  <a:solidFill>
                    <a:srgbClr val="595959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工作能</a:t>
              </a:r>
              <a:r>
                <a:rPr sz="1700" spc="85" dirty="0">
                  <a:ln w="3175" cap="flat" cmpd="sng">
                    <a:solidFill>
                      <a:srgbClr val="595959">
                        <a:alpha val="100000"/>
                      </a:srgbClr>
                    </a:solidFill>
                    <a:prstDash val="solid"/>
                    <a:miter lim="0"/>
                  </a:ln>
                  <a:solidFill>
                    <a:srgbClr val="595959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力</a:t>
              </a:r>
              <a:endParaRPr lang="en-US" altLang="en-US" sz="1700" dirty="0"/>
            </a:p>
          </p:txBody>
        </p:sp>
      </p:grpSp>
      <p:grpSp>
        <p:nvGrpSpPr>
          <p:cNvPr id="41" name="group 40"/>
          <p:cNvGrpSpPr/>
          <p:nvPr/>
        </p:nvGrpSpPr>
        <p:grpSpPr>
          <a:xfrm rot="21600000">
            <a:off x="3515994" y="1207135"/>
            <a:ext cx="6376326" cy="1371891"/>
            <a:chOff x="0" y="0"/>
            <a:chExt cx="6376326" cy="1371891"/>
          </a:xfrm>
        </p:grpSpPr>
        <p:pic>
          <p:nvPicPr>
            <p:cNvPr id="43" name="picture 16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21600000">
              <a:off x="0" y="0"/>
              <a:ext cx="6366802" cy="1362366"/>
            </a:xfrm>
            <a:prstGeom prst="rect">
              <a:avLst/>
            </a:prstGeom>
          </p:spPr>
        </p:pic>
        <p:sp>
          <p:nvSpPr>
            <p:cNvPr id="47" name="textbox 168"/>
            <p:cNvSpPr/>
            <p:nvPr/>
          </p:nvSpPr>
          <p:spPr>
            <a:xfrm>
              <a:off x="421640" y="114935"/>
              <a:ext cx="5534660" cy="833755"/>
            </a:xfrm>
            <a:prstGeom prst="rect">
              <a:avLst/>
            </a:prstGeom>
          </p:spPr>
          <p:txBody>
            <a:bodyPr vert="horz" wrap="square" lIns="0" tIns="0" rIns="0" bIns="0"/>
            <a:p>
              <a:pPr algn="l" rtl="0" eaLnBrk="0">
                <a:lnSpc>
                  <a:spcPct val="76000"/>
                </a:lnSpc>
              </a:pPr>
              <a:endParaRPr lang="en-US" altLang="en-US" sz="100" dirty="0"/>
            </a:p>
            <a:p>
              <a:pPr indent="12700" algn="l" rtl="0" eaLnBrk="0">
                <a:lnSpc>
                  <a:spcPct val="78000"/>
                </a:lnSpc>
              </a:pPr>
              <a:r>
                <a:rPr sz="1700" b="1" spc="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S</a:t>
              </a:r>
              <a:endParaRPr lang="en-US" altLang="en-US" sz="1700" dirty="0"/>
            </a:p>
            <a:p>
              <a:pPr algn="l" rtl="0" eaLnBrk="0">
                <a:lnSpc>
                  <a:spcPct val="116000"/>
                </a:lnSpc>
              </a:pPr>
              <a:r>
                <a:rPr lang="en-US" altLang="zh-CN" sz="1400" dirty="0"/>
                <a:t>	</a:t>
              </a:r>
              <a:r>
                <a:rPr lang="zh-CN" altLang="en-US" sz="14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轻量化引擎原本只有一个接口文档，没有对外宣传和二次开发的窗口，急需一个平台来</a:t>
              </a:r>
              <a:r>
                <a:rPr lang="zh-CN" altLang="en-US" sz="14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对外开放</a:t>
              </a:r>
              <a:r>
                <a:rPr lang="zh-CN" altLang="en-US" sz="14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和展示</a:t>
              </a:r>
              <a:endPara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48" name="picture 16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21600000">
              <a:off x="5439409" y="624839"/>
              <a:ext cx="936917" cy="747052"/>
            </a:xfrm>
            <a:prstGeom prst="rect">
              <a:avLst/>
            </a:prstGeom>
          </p:spPr>
        </p:pic>
      </p:grpSp>
      <p:grpSp>
        <p:nvGrpSpPr>
          <p:cNvPr id="53" name="group 42"/>
          <p:cNvGrpSpPr/>
          <p:nvPr/>
        </p:nvGrpSpPr>
        <p:grpSpPr>
          <a:xfrm rot="21600000">
            <a:off x="3531108" y="2790659"/>
            <a:ext cx="692010" cy="691641"/>
            <a:chOff x="0" y="0"/>
            <a:chExt cx="692010" cy="691641"/>
          </a:xfrm>
        </p:grpSpPr>
        <p:sp>
          <p:nvSpPr>
            <p:cNvPr id="54" name="path"/>
            <p:cNvSpPr/>
            <p:nvPr/>
          </p:nvSpPr>
          <p:spPr>
            <a:xfrm>
              <a:off x="0" y="0"/>
              <a:ext cx="692010" cy="691641"/>
            </a:xfrm>
            <a:custGeom>
              <a:avLst/>
              <a:gdLst/>
              <a:ahLst/>
              <a:cxnLst/>
              <a:rect l="0" t="0" r="0" b="0"/>
              <a:pathLst>
                <a:path w="1089" h="1089">
                  <a:moveTo>
                    <a:pt x="0" y="544"/>
                  </a:moveTo>
                  <a:cubicBezTo>
                    <a:pt x="0" y="243"/>
                    <a:pt x="244" y="0"/>
                    <a:pt x="545" y="0"/>
                  </a:cubicBezTo>
                  <a:cubicBezTo>
                    <a:pt x="845" y="0"/>
                    <a:pt x="1089" y="243"/>
                    <a:pt x="1089" y="544"/>
                  </a:cubicBezTo>
                  <a:cubicBezTo>
                    <a:pt x="1089" y="845"/>
                    <a:pt x="845" y="1089"/>
                    <a:pt x="545" y="1089"/>
                  </a:cubicBezTo>
                  <a:cubicBezTo>
                    <a:pt x="244" y="1089"/>
                    <a:pt x="0" y="845"/>
                    <a:pt x="0" y="544"/>
                  </a:cubicBezTo>
                  <a:moveTo>
                    <a:pt x="33" y="544"/>
                  </a:moveTo>
                  <a:cubicBezTo>
                    <a:pt x="34" y="826"/>
                    <a:pt x="263" y="1054"/>
                    <a:pt x="545" y="1054"/>
                  </a:cubicBezTo>
                  <a:cubicBezTo>
                    <a:pt x="827" y="1054"/>
                    <a:pt x="1055" y="826"/>
                    <a:pt x="1055" y="544"/>
                  </a:cubicBezTo>
                  <a:cubicBezTo>
                    <a:pt x="1055" y="262"/>
                    <a:pt x="827" y="34"/>
                    <a:pt x="545" y="34"/>
                  </a:cubicBezTo>
                  <a:cubicBezTo>
                    <a:pt x="263" y="34"/>
                    <a:pt x="34" y="262"/>
                    <a:pt x="33" y="544"/>
                  </a:cubicBezTo>
                </a:path>
              </a:pathLst>
            </a:custGeom>
            <a:solidFill>
              <a:srgbClr val="ED7D31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p>
              <a:pPr algn="ctr"/>
              <a:endParaRPr lang="zh-CN" altLang="en-US"/>
            </a:p>
          </p:txBody>
        </p:sp>
        <p:sp>
          <p:nvSpPr>
            <p:cNvPr id="55" name="path"/>
            <p:cNvSpPr/>
            <p:nvPr/>
          </p:nvSpPr>
          <p:spPr>
            <a:xfrm>
              <a:off x="167640" y="178587"/>
              <a:ext cx="358761" cy="359359"/>
            </a:xfrm>
            <a:custGeom>
              <a:avLst/>
              <a:gdLst/>
              <a:ahLst/>
              <a:cxnLst/>
              <a:rect l="0" t="0" r="0" b="0"/>
              <a:pathLst>
                <a:path w="564" h="565">
                  <a:moveTo>
                    <a:pt x="0" y="282"/>
                  </a:moveTo>
                  <a:cubicBezTo>
                    <a:pt x="0" y="126"/>
                    <a:pt x="127" y="0"/>
                    <a:pt x="282" y="0"/>
                  </a:cubicBezTo>
                  <a:cubicBezTo>
                    <a:pt x="438" y="0"/>
                    <a:pt x="564" y="126"/>
                    <a:pt x="564" y="282"/>
                  </a:cubicBezTo>
                  <a:cubicBezTo>
                    <a:pt x="564" y="439"/>
                    <a:pt x="438" y="565"/>
                    <a:pt x="282" y="565"/>
                  </a:cubicBezTo>
                  <a:cubicBezTo>
                    <a:pt x="127" y="565"/>
                    <a:pt x="0" y="439"/>
                    <a:pt x="0" y="282"/>
                  </a:cubicBezTo>
                </a:path>
              </a:pathLst>
            </a:custGeom>
            <a:solidFill>
              <a:srgbClr val="ED7D31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p>
              <a:pPr algn="ctr"/>
              <a:endParaRPr lang="zh-CN" altLang="en-US"/>
            </a:p>
          </p:txBody>
        </p:sp>
        <p:sp>
          <p:nvSpPr>
            <p:cNvPr id="56" name="textbox 176"/>
            <p:cNvSpPr/>
            <p:nvPr/>
          </p:nvSpPr>
          <p:spPr>
            <a:xfrm>
              <a:off x="283298" y="279780"/>
              <a:ext cx="137795" cy="224154"/>
            </a:xfrm>
            <a:prstGeom prst="rect">
              <a:avLst/>
            </a:prstGeom>
          </p:spPr>
          <p:txBody>
            <a:bodyPr vert="horz" wrap="square" lIns="0" tIns="0" rIns="0" bIns="0"/>
            <a:p>
              <a:pPr algn="l" rtl="0" eaLnBrk="0">
                <a:lnSpc>
                  <a:spcPct val="92000"/>
                </a:lnSpc>
              </a:pPr>
              <a:endParaRPr lang="en-US" altLang="en-US" sz="100" dirty="0"/>
            </a:p>
            <a:p>
              <a:pPr indent="12700" algn="l" rtl="0" eaLnBrk="0">
                <a:lnSpc>
                  <a:spcPct val="76000"/>
                </a:lnSpc>
              </a:pPr>
              <a:r>
                <a:rPr sz="1700" b="1" spc="35" dirty="0">
                  <a:solidFill>
                    <a:srgbClr val="595959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T</a:t>
              </a:r>
              <a:endParaRPr lang="en-US" altLang="en-US" sz="1700" dirty="0"/>
            </a:p>
          </p:txBody>
        </p:sp>
      </p:grpSp>
      <p:grpSp>
        <p:nvGrpSpPr>
          <p:cNvPr id="57" name="group 44"/>
          <p:cNvGrpSpPr/>
          <p:nvPr/>
        </p:nvGrpSpPr>
        <p:grpSpPr>
          <a:xfrm rot="21600000">
            <a:off x="3309581" y="3836238"/>
            <a:ext cx="691641" cy="691654"/>
            <a:chOff x="0" y="0"/>
            <a:chExt cx="691641" cy="691654"/>
          </a:xfrm>
        </p:grpSpPr>
        <p:sp>
          <p:nvSpPr>
            <p:cNvPr id="58" name="path"/>
            <p:cNvSpPr/>
            <p:nvPr/>
          </p:nvSpPr>
          <p:spPr>
            <a:xfrm>
              <a:off x="0" y="0"/>
              <a:ext cx="691641" cy="691654"/>
            </a:xfrm>
            <a:custGeom>
              <a:avLst/>
              <a:gdLst/>
              <a:ahLst/>
              <a:cxnLst/>
              <a:rect l="0" t="0" r="0" b="0"/>
              <a:pathLst>
                <a:path w="1089" h="1089">
                  <a:moveTo>
                    <a:pt x="0" y="544"/>
                  </a:moveTo>
                  <a:cubicBezTo>
                    <a:pt x="0" y="243"/>
                    <a:pt x="243" y="0"/>
                    <a:pt x="544" y="0"/>
                  </a:cubicBezTo>
                  <a:cubicBezTo>
                    <a:pt x="845" y="0"/>
                    <a:pt x="1089" y="243"/>
                    <a:pt x="1089" y="544"/>
                  </a:cubicBezTo>
                  <a:cubicBezTo>
                    <a:pt x="1089" y="845"/>
                    <a:pt x="845" y="1089"/>
                    <a:pt x="544" y="1089"/>
                  </a:cubicBezTo>
                  <a:cubicBezTo>
                    <a:pt x="243" y="1089"/>
                    <a:pt x="0" y="845"/>
                    <a:pt x="0" y="544"/>
                  </a:cubicBezTo>
                  <a:moveTo>
                    <a:pt x="34" y="544"/>
                  </a:moveTo>
                  <a:cubicBezTo>
                    <a:pt x="34" y="826"/>
                    <a:pt x="262" y="1055"/>
                    <a:pt x="544" y="1055"/>
                  </a:cubicBezTo>
                  <a:cubicBezTo>
                    <a:pt x="826" y="1055"/>
                    <a:pt x="1054" y="826"/>
                    <a:pt x="1054" y="544"/>
                  </a:cubicBezTo>
                  <a:cubicBezTo>
                    <a:pt x="1054" y="262"/>
                    <a:pt x="826" y="34"/>
                    <a:pt x="544" y="34"/>
                  </a:cubicBezTo>
                  <a:cubicBezTo>
                    <a:pt x="262" y="34"/>
                    <a:pt x="34" y="262"/>
                    <a:pt x="34" y="544"/>
                  </a:cubicBezTo>
                </a:path>
              </a:pathLst>
            </a:custGeom>
            <a:solidFill>
              <a:srgbClr val="A5A5A5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p>
              <a:pPr algn="ctr"/>
              <a:endParaRPr lang="zh-CN" altLang="en-US"/>
            </a:p>
          </p:txBody>
        </p:sp>
        <p:sp>
          <p:nvSpPr>
            <p:cNvPr id="59" name="path"/>
            <p:cNvSpPr/>
            <p:nvPr/>
          </p:nvSpPr>
          <p:spPr>
            <a:xfrm>
              <a:off x="167766" y="178599"/>
              <a:ext cx="358267" cy="359346"/>
            </a:xfrm>
            <a:custGeom>
              <a:avLst/>
              <a:gdLst/>
              <a:ahLst/>
              <a:cxnLst/>
              <a:rect l="0" t="0" r="0" b="0"/>
              <a:pathLst>
                <a:path w="564" h="565">
                  <a:moveTo>
                    <a:pt x="0" y="282"/>
                  </a:moveTo>
                  <a:cubicBezTo>
                    <a:pt x="0" y="126"/>
                    <a:pt x="126" y="0"/>
                    <a:pt x="282" y="0"/>
                  </a:cubicBezTo>
                  <a:cubicBezTo>
                    <a:pt x="437" y="0"/>
                    <a:pt x="564" y="126"/>
                    <a:pt x="564" y="282"/>
                  </a:cubicBezTo>
                  <a:cubicBezTo>
                    <a:pt x="564" y="439"/>
                    <a:pt x="437" y="565"/>
                    <a:pt x="282" y="565"/>
                  </a:cubicBezTo>
                  <a:cubicBezTo>
                    <a:pt x="126" y="565"/>
                    <a:pt x="0" y="439"/>
                    <a:pt x="0" y="282"/>
                  </a:cubicBezTo>
                </a:path>
              </a:pathLst>
            </a:custGeom>
            <a:solidFill>
              <a:srgbClr val="A5A5A5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p>
              <a:pPr algn="ctr"/>
              <a:endParaRPr lang="zh-CN" altLang="en-US"/>
            </a:p>
          </p:txBody>
        </p:sp>
        <p:sp>
          <p:nvSpPr>
            <p:cNvPr id="60" name="textbox 179"/>
            <p:cNvSpPr/>
            <p:nvPr/>
          </p:nvSpPr>
          <p:spPr>
            <a:xfrm>
              <a:off x="267208" y="261924"/>
              <a:ext cx="161289" cy="224790"/>
            </a:xfrm>
            <a:prstGeom prst="rect">
              <a:avLst/>
            </a:prstGeom>
          </p:spPr>
          <p:txBody>
            <a:bodyPr vert="horz" wrap="square" lIns="0" tIns="0" rIns="0" bIns="0"/>
            <a:p>
              <a:pPr algn="l" rtl="0" eaLnBrk="0">
                <a:lnSpc>
                  <a:spcPct val="79000"/>
                </a:lnSpc>
              </a:pPr>
              <a:endParaRPr lang="en-US" altLang="en-US" sz="100" dirty="0"/>
            </a:p>
            <a:p>
              <a:pPr indent="12700" algn="l" rtl="0" eaLnBrk="0">
                <a:lnSpc>
                  <a:spcPct val="77000"/>
                </a:lnSpc>
              </a:pPr>
              <a:r>
                <a:rPr sz="1700" b="1" spc="35" dirty="0">
                  <a:solidFill>
                    <a:srgbClr val="595959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A</a:t>
              </a:r>
              <a:endParaRPr lang="en-US" altLang="en-US" sz="1700" dirty="0"/>
            </a:p>
          </p:txBody>
        </p:sp>
      </p:grpSp>
      <p:grpSp>
        <p:nvGrpSpPr>
          <p:cNvPr id="61" name="group 46"/>
          <p:cNvGrpSpPr/>
          <p:nvPr/>
        </p:nvGrpSpPr>
        <p:grpSpPr>
          <a:xfrm rot="21600000">
            <a:off x="2107044" y="4639373"/>
            <a:ext cx="691642" cy="691642"/>
            <a:chOff x="0" y="0"/>
            <a:chExt cx="691642" cy="691642"/>
          </a:xfrm>
        </p:grpSpPr>
        <p:sp>
          <p:nvSpPr>
            <p:cNvPr id="62" name="path"/>
            <p:cNvSpPr/>
            <p:nvPr/>
          </p:nvSpPr>
          <p:spPr>
            <a:xfrm>
              <a:off x="0" y="0"/>
              <a:ext cx="691642" cy="691642"/>
            </a:xfrm>
            <a:custGeom>
              <a:avLst/>
              <a:gdLst/>
              <a:ahLst/>
              <a:cxnLst/>
              <a:rect l="0" t="0" r="0" b="0"/>
              <a:pathLst>
                <a:path w="1089" h="1089">
                  <a:moveTo>
                    <a:pt x="1" y="544"/>
                  </a:moveTo>
                  <a:cubicBezTo>
                    <a:pt x="0" y="243"/>
                    <a:pt x="243" y="0"/>
                    <a:pt x="544" y="0"/>
                  </a:cubicBezTo>
                  <a:cubicBezTo>
                    <a:pt x="845" y="0"/>
                    <a:pt x="1089" y="243"/>
                    <a:pt x="1089" y="544"/>
                  </a:cubicBezTo>
                  <a:cubicBezTo>
                    <a:pt x="1089" y="845"/>
                    <a:pt x="845" y="1089"/>
                    <a:pt x="544" y="1089"/>
                  </a:cubicBezTo>
                  <a:cubicBezTo>
                    <a:pt x="243" y="1089"/>
                    <a:pt x="0" y="845"/>
                    <a:pt x="1" y="544"/>
                  </a:cubicBezTo>
                  <a:moveTo>
                    <a:pt x="34" y="544"/>
                  </a:moveTo>
                  <a:cubicBezTo>
                    <a:pt x="34" y="826"/>
                    <a:pt x="262" y="1054"/>
                    <a:pt x="544" y="1054"/>
                  </a:cubicBezTo>
                  <a:cubicBezTo>
                    <a:pt x="826" y="1054"/>
                    <a:pt x="1054" y="826"/>
                    <a:pt x="1054" y="544"/>
                  </a:cubicBezTo>
                  <a:cubicBezTo>
                    <a:pt x="1054" y="262"/>
                    <a:pt x="826" y="34"/>
                    <a:pt x="544" y="34"/>
                  </a:cubicBezTo>
                  <a:cubicBezTo>
                    <a:pt x="262" y="34"/>
                    <a:pt x="34" y="262"/>
                    <a:pt x="34" y="544"/>
                  </a:cubicBezTo>
                </a:path>
              </a:pathLst>
            </a:custGeom>
            <a:solidFill>
              <a:srgbClr val="FFC00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p>
              <a:pPr algn="ctr"/>
              <a:endParaRPr lang="zh-CN" altLang="en-US"/>
            </a:p>
          </p:txBody>
        </p:sp>
        <p:sp>
          <p:nvSpPr>
            <p:cNvPr id="63" name="path"/>
            <p:cNvSpPr/>
            <p:nvPr/>
          </p:nvSpPr>
          <p:spPr>
            <a:xfrm>
              <a:off x="167767" y="178599"/>
              <a:ext cx="358279" cy="359346"/>
            </a:xfrm>
            <a:custGeom>
              <a:avLst/>
              <a:gdLst/>
              <a:ahLst/>
              <a:cxnLst/>
              <a:rect l="0" t="0" r="0" b="0"/>
              <a:pathLst>
                <a:path w="564" h="565">
                  <a:moveTo>
                    <a:pt x="0" y="282"/>
                  </a:moveTo>
                  <a:cubicBezTo>
                    <a:pt x="0" y="126"/>
                    <a:pt x="126" y="0"/>
                    <a:pt x="282" y="0"/>
                  </a:cubicBezTo>
                  <a:cubicBezTo>
                    <a:pt x="437" y="0"/>
                    <a:pt x="564" y="126"/>
                    <a:pt x="564" y="282"/>
                  </a:cubicBezTo>
                  <a:cubicBezTo>
                    <a:pt x="564" y="439"/>
                    <a:pt x="437" y="565"/>
                    <a:pt x="282" y="565"/>
                  </a:cubicBezTo>
                  <a:cubicBezTo>
                    <a:pt x="126" y="565"/>
                    <a:pt x="0" y="439"/>
                    <a:pt x="0" y="282"/>
                  </a:cubicBezTo>
                </a:path>
              </a:pathLst>
            </a:custGeom>
            <a:solidFill>
              <a:srgbClr val="FFC00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p>
              <a:pPr algn="ctr"/>
              <a:endParaRPr lang="zh-CN" altLang="en-US"/>
            </a:p>
          </p:txBody>
        </p:sp>
        <p:sp>
          <p:nvSpPr>
            <p:cNvPr id="64" name="textbox 182"/>
            <p:cNvSpPr/>
            <p:nvPr/>
          </p:nvSpPr>
          <p:spPr>
            <a:xfrm>
              <a:off x="292887" y="283083"/>
              <a:ext cx="138429" cy="224154"/>
            </a:xfrm>
            <a:prstGeom prst="rect">
              <a:avLst/>
            </a:prstGeom>
          </p:spPr>
          <p:txBody>
            <a:bodyPr vert="horz" wrap="square" lIns="0" tIns="0" rIns="0" bIns="0"/>
            <a:p>
              <a:pPr algn="l" rtl="0" eaLnBrk="0">
                <a:lnSpc>
                  <a:spcPct val="92000"/>
                </a:lnSpc>
              </a:pPr>
              <a:endParaRPr lang="en-US" altLang="en-US" sz="100" dirty="0"/>
            </a:p>
            <a:p>
              <a:pPr indent="12700" algn="l" rtl="0" eaLnBrk="0">
                <a:lnSpc>
                  <a:spcPct val="76000"/>
                </a:lnSpc>
              </a:pPr>
              <a:r>
                <a:rPr sz="1700" b="1" spc="0" dirty="0">
                  <a:solidFill>
                    <a:srgbClr val="595959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R</a:t>
              </a:r>
              <a:endParaRPr lang="en-US" altLang="en-US" sz="1700" dirty="0"/>
            </a:p>
          </p:txBody>
        </p:sp>
      </p:grpSp>
      <p:pic>
        <p:nvPicPr>
          <p:cNvPr id="65" name="picture 18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2068461" y="2898978"/>
            <a:ext cx="458164" cy="467969"/>
          </a:xfrm>
          <a:prstGeom prst="rect">
            <a:avLst/>
          </a:prstGeom>
        </p:spPr>
      </p:pic>
      <p:sp>
        <p:nvSpPr>
          <p:cNvPr id="66" name="textbox 184"/>
          <p:cNvSpPr/>
          <p:nvPr/>
        </p:nvSpPr>
        <p:spPr>
          <a:xfrm>
            <a:off x="4872964" y="3972661"/>
            <a:ext cx="161289" cy="22479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77000"/>
              </a:lnSpc>
            </a:pPr>
            <a:r>
              <a:rPr sz="1700" b="1" spc="35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</a:t>
            </a:r>
            <a:endParaRPr lang="en-US" altLang="en-US" sz="1700" dirty="0"/>
          </a:p>
        </p:txBody>
      </p:sp>
      <p:sp>
        <p:nvSpPr>
          <p:cNvPr id="67" name="textbox 185"/>
          <p:cNvSpPr/>
          <p:nvPr/>
        </p:nvSpPr>
        <p:spPr>
          <a:xfrm>
            <a:off x="2800883" y="5537987"/>
            <a:ext cx="138429" cy="22415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92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76000"/>
              </a:lnSpc>
            </a:pPr>
            <a:r>
              <a:rPr sz="1700" b="1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</a:t>
            </a:r>
            <a:endParaRPr lang="en-US" altLang="en-US" sz="1700" dirty="0"/>
          </a:p>
        </p:txBody>
      </p:sp>
      <p:sp>
        <p:nvSpPr>
          <p:cNvPr id="68" name="文本框 67"/>
          <p:cNvSpPr txBox="1"/>
          <p:nvPr/>
        </p:nvSpPr>
        <p:spPr>
          <a:xfrm>
            <a:off x="4872990" y="2623185"/>
            <a:ext cx="322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T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5845175" y="2851785"/>
            <a:ext cx="45669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/>
              <a:t>目标：</a:t>
            </a:r>
            <a:r>
              <a:rPr lang="en-US" altLang="zh-CN" sz="1400" b="1"/>
              <a:t>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开放平台首页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应用场景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示例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demo+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控制台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难点：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页面功能多，人手少，用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react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从零开始搭建平台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5776595" y="4121150"/>
            <a:ext cx="450342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 sz="1400"/>
              <a:t>从头开始搭建前端整体框架；</a:t>
            </a:r>
            <a:endParaRPr lang="zh-CN" altLang="en-US" sz="1400"/>
          </a:p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 sz="1400"/>
              <a:t>合理安排时间及工作，</a:t>
            </a:r>
            <a:r>
              <a:rPr lang="en-US" altLang="zh-CN" sz="1400"/>
              <a:t>1</a:t>
            </a:r>
            <a:r>
              <a:rPr lang="zh-CN" altLang="en-US" sz="1400"/>
              <a:t>人与</a:t>
            </a:r>
            <a:r>
              <a:rPr lang="en-US" altLang="zh-CN" sz="1400"/>
              <a:t>4</a:t>
            </a:r>
            <a:r>
              <a:rPr lang="zh-CN" altLang="en-US" sz="1400"/>
              <a:t>个后端对接不同模块；</a:t>
            </a:r>
            <a:endParaRPr lang="zh-CN" altLang="en-US" sz="1400"/>
          </a:p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 sz="1400"/>
              <a:t>封装各前端业务组件及模块，</a:t>
            </a:r>
            <a:r>
              <a:rPr lang="zh-CN" altLang="en-US" sz="1400" b="1"/>
              <a:t>时间紧，质量高</a:t>
            </a:r>
            <a:r>
              <a:rPr lang="zh-CN" altLang="en-US" sz="1400"/>
              <a:t>；</a:t>
            </a:r>
            <a:endParaRPr lang="zh-CN" altLang="en-US" sz="1400"/>
          </a:p>
        </p:txBody>
      </p:sp>
      <p:sp>
        <p:nvSpPr>
          <p:cNvPr id="71" name="文本框 70"/>
          <p:cNvSpPr txBox="1"/>
          <p:nvPr/>
        </p:nvSpPr>
        <p:spPr>
          <a:xfrm>
            <a:off x="3647440" y="5473700"/>
            <a:ext cx="554609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400"/>
              <a:t>在产品需求还未设计的情况下，已理解开放平台所需功能需求，提前开发相关模块，</a:t>
            </a:r>
            <a:r>
              <a:rPr lang="zh-CN" altLang="en-US" sz="1400" b="1"/>
              <a:t>具备需求分析能力。</a:t>
            </a:r>
            <a:endParaRPr lang="zh-CN" altLang="en-US" sz="1400" b="1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400"/>
              <a:t>当具体需求出来后，能基于原有模块快速响应需求变更，</a:t>
            </a:r>
            <a:r>
              <a:rPr lang="zh-CN" altLang="en-US" sz="1400" b="1"/>
              <a:t>具备代码设计，模块设计能力。</a:t>
            </a:r>
            <a:endParaRPr lang="zh-CN" altLang="en-US" sz="14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  <p:bldP spid="68" grpId="1"/>
      <p:bldP spid="69" grpId="1"/>
      <p:bldP spid="66" grpId="0"/>
      <p:bldP spid="70" grpId="0"/>
      <p:bldP spid="66" grpId="1"/>
      <p:bldP spid="70" grpId="1"/>
      <p:bldP spid="67" grpId="0"/>
      <p:bldP spid="71" grpId="0"/>
      <p:bldP spid="67" grpId="1"/>
      <p:bldP spid="7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工作成果展示</a:t>
            </a:r>
            <a:r>
              <a:rPr lang="en-US" altLang="zh-CN" dirty="0"/>
              <a:t>-</a:t>
            </a:r>
            <a:r>
              <a:rPr dirty="0"/>
              <a:t>开放平台</a:t>
            </a:r>
            <a:endParaRPr dirty="0"/>
          </a:p>
        </p:txBody>
      </p:sp>
      <p:pic>
        <p:nvPicPr>
          <p:cNvPr id="7" name="图片 6" descr="LOGO+专业成就非凡（横板）_1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9345295" y="368935"/>
            <a:ext cx="2327910" cy="412115"/>
          </a:xfrm>
          <a:prstGeom prst="rect">
            <a:avLst/>
          </a:prstGeom>
        </p:spPr>
      </p:pic>
      <p:cxnSp>
        <p:nvCxnSpPr>
          <p:cNvPr id="45" name="直接连接符 44"/>
          <p:cNvCxnSpPr/>
          <p:nvPr userDrawn="1"/>
        </p:nvCxnSpPr>
        <p:spPr>
          <a:xfrm>
            <a:off x="445770" y="890905"/>
            <a:ext cx="2880995" cy="0"/>
          </a:xfrm>
          <a:prstGeom prst="line">
            <a:avLst/>
          </a:prstGeom>
          <a:ln>
            <a:gradFill>
              <a:gsLst>
                <a:gs pos="54000">
                  <a:srgbClr val="FFC820">
                    <a:alpha val="100000"/>
                  </a:srgbClr>
                </a:gs>
                <a:gs pos="0">
                  <a:srgbClr val="FFC820">
                    <a:alpha val="16000"/>
                  </a:srgbClr>
                </a:gs>
                <a:gs pos="100000">
                  <a:srgbClr val="FFC820">
                    <a:alpha val="0"/>
                  </a:srgb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30" y="1138555"/>
            <a:ext cx="10416540" cy="50838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30" y="1138555"/>
            <a:ext cx="10415905" cy="50838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730" y="1138555"/>
            <a:ext cx="10580370" cy="51638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620" y="1142365"/>
            <a:ext cx="10572115" cy="51600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255" y="1151890"/>
            <a:ext cx="10560685" cy="51542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350" y="1122680"/>
            <a:ext cx="10604500" cy="51758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565" y="1137285"/>
            <a:ext cx="10630535" cy="518287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770" y="1128395"/>
            <a:ext cx="10654030" cy="52000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>
                <a:sym typeface="+mn-ea"/>
              </a:rPr>
              <a:t>项目案例详述</a:t>
            </a:r>
            <a:r>
              <a:rPr lang="en-US" altLang="zh-CN">
                <a:sym typeface="+mn-ea"/>
              </a:rPr>
              <a:t>-GIS</a:t>
            </a:r>
            <a:r>
              <a:rPr>
                <a:sym typeface="+mn-ea"/>
              </a:rPr>
              <a:t>引擎</a:t>
            </a:r>
            <a:endParaRPr dirty="0">
              <a:sym typeface="+mn-ea"/>
            </a:endParaRPr>
          </a:p>
        </p:txBody>
      </p:sp>
      <p:pic>
        <p:nvPicPr>
          <p:cNvPr id="7" name="图片 6" descr="LOGO+专业成就非凡（横板）_1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9345295" y="368935"/>
            <a:ext cx="2327910" cy="412115"/>
          </a:xfrm>
          <a:prstGeom prst="rect">
            <a:avLst/>
          </a:prstGeom>
        </p:spPr>
      </p:pic>
      <p:cxnSp>
        <p:nvCxnSpPr>
          <p:cNvPr id="45" name="直接连接符 44"/>
          <p:cNvCxnSpPr/>
          <p:nvPr userDrawn="1"/>
        </p:nvCxnSpPr>
        <p:spPr>
          <a:xfrm>
            <a:off x="445770" y="890905"/>
            <a:ext cx="2880995" cy="0"/>
          </a:xfrm>
          <a:prstGeom prst="line">
            <a:avLst/>
          </a:prstGeom>
          <a:ln>
            <a:gradFill>
              <a:gsLst>
                <a:gs pos="54000">
                  <a:srgbClr val="FFC820">
                    <a:alpha val="100000"/>
                  </a:srgbClr>
                </a:gs>
                <a:gs pos="0">
                  <a:srgbClr val="FFC820">
                    <a:alpha val="16000"/>
                  </a:srgbClr>
                </a:gs>
                <a:gs pos="100000">
                  <a:srgbClr val="FFC820">
                    <a:alpha val="0"/>
                  </a:srgb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1167086" y="1520190"/>
            <a:ext cx="1840230" cy="184023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3921716" y="1514475"/>
            <a:ext cx="1840230" cy="184023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702381" y="1514475"/>
            <a:ext cx="1840230" cy="184023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425261" y="1514475"/>
            <a:ext cx="1840230" cy="18402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稻壳儿 夏至夏末"/>
          <p:cNvSpPr txBox="1"/>
          <p:nvPr/>
        </p:nvSpPr>
        <p:spPr>
          <a:xfrm>
            <a:off x="652145" y="3709670"/>
            <a:ext cx="2870200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BIM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引擎无法加载倾斜摄影等一些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GIS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格式的模型。</a:t>
            </a:r>
            <a:endParaRPr lang="zh-CN" alt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一些招标项目需要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GIS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支撑。</a:t>
            </a:r>
            <a:endParaRPr lang="zh-CN" alt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稻壳儿 夏至夏末"/>
          <p:cNvSpPr txBox="1"/>
          <p:nvPr/>
        </p:nvSpPr>
        <p:spPr>
          <a:xfrm>
            <a:off x="3444240" y="3709670"/>
            <a:ext cx="279908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学习查阅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GIS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相关的技术。</a:t>
            </a:r>
            <a:endParaRPr lang="zh-CN" alt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思考与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BIM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引擎的关系，如何处理两框架之间的共存及内部逻辑。</a:t>
            </a:r>
            <a:endParaRPr lang="zh-CN" alt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GIS-SDK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支持的功能模块，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UI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界面。</a:t>
            </a:r>
            <a:endParaRPr lang="zh-CN" alt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稻壳儿 夏至夏末"/>
          <p:cNvSpPr txBox="1"/>
          <p:nvPr/>
        </p:nvSpPr>
        <p:spPr>
          <a:xfrm>
            <a:off x="6243320" y="3709670"/>
            <a:ext cx="2910840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采用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cesium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作为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GIS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底层技术。</a:t>
            </a:r>
            <a:endParaRPr lang="zh-CN" alt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学习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cesium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官方示例文档，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cesiumLab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，DC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数字视觉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等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GIS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产品的功能模块。</a:t>
            </a:r>
            <a:endParaRPr lang="zh-CN" alt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产品未出，功能先行。</a:t>
            </a:r>
            <a:endParaRPr lang="zh-CN" altLang="en-US" sz="1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稻壳儿 夏至夏末"/>
          <p:cNvSpPr txBox="1"/>
          <p:nvPr/>
        </p:nvSpPr>
        <p:spPr>
          <a:xfrm>
            <a:off x="9187180" y="3709670"/>
            <a:ext cx="2760980" cy="2353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结果：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品茗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GIS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第一版完成，</a:t>
            </a:r>
            <a:endParaRPr lang="zh-CN" alt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从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到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，有了查看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osgb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，城市白膜，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GIS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地图，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BIM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格式模型的能力。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收获：研究学习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了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GIS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相关的技术，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设计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划分功能模块更清晰，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创新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了品茗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GIS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特有的应用场景。</a:t>
            </a:r>
            <a:endParaRPr lang="zh-CN" alt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60550" y="2133600"/>
            <a:ext cx="4540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>
                <a:solidFill>
                  <a:schemeClr val="bg1"/>
                </a:solidFill>
              </a:rPr>
              <a:t>S</a:t>
            </a:r>
            <a:endParaRPr lang="en-US" altLang="zh-CN" sz="320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15180" y="2148205"/>
            <a:ext cx="43116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>
                <a:solidFill>
                  <a:schemeClr val="bg1"/>
                </a:solidFill>
              </a:rPr>
              <a:t>T</a:t>
            </a:r>
            <a:endParaRPr lang="en-US" altLang="zh-CN" sz="320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407275" y="2133600"/>
            <a:ext cx="4540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>
                <a:solidFill>
                  <a:schemeClr val="bg1"/>
                </a:solidFill>
              </a:rPr>
              <a:t>A</a:t>
            </a:r>
            <a:endParaRPr lang="en-US" altLang="zh-CN" sz="3200">
              <a:solidFill>
                <a:schemeClr val="bg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0140950" y="2142490"/>
            <a:ext cx="47625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>
                <a:solidFill>
                  <a:schemeClr val="bg1"/>
                </a:solidFill>
              </a:rPr>
              <a:t>R</a:t>
            </a:r>
            <a:endParaRPr lang="en-US" altLang="zh-CN" sz="32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6" grpId="0" bldLvl="0" animBg="1"/>
      <p:bldP spid="17" grpId="0" bldLvl="0" animBg="1"/>
      <p:bldP spid="18" grpId="0" bldLvl="0" animBg="1"/>
      <p:bldP spid="24" grpId="0"/>
      <p:bldP spid="24" grpId="1"/>
      <p:bldP spid="26" grpId="0"/>
      <p:bldP spid="26" grpId="1"/>
      <p:bldP spid="28" grpId="0"/>
      <p:bldP spid="28" grpId="1"/>
      <p:bldP spid="30" grpId="0"/>
      <p:bldP spid="30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工作成果展示</a:t>
            </a:r>
            <a:r>
              <a:rPr lang="en-US" altLang="zh-CN" dirty="0"/>
              <a:t>-</a:t>
            </a:r>
            <a:r>
              <a:rPr lang="en-US" altLang="zh-CN">
                <a:sym typeface="+mn-ea"/>
              </a:rPr>
              <a:t>GIS</a:t>
            </a:r>
            <a:r>
              <a:rPr>
                <a:sym typeface="+mn-ea"/>
              </a:rPr>
              <a:t>引擎</a:t>
            </a:r>
            <a:endParaRPr dirty="0"/>
          </a:p>
        </p:txBody>
      </p:sp>
      <p:pic>
        <p:nvPicPr>
          <p:cNvPr id="7" name="图片 6" descr="LOGO+专业成就非凡（横板）_1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9345295" y="368935"/>
            <a:ext cx="2327910" cy="412115"/>
          </a:xfrm>
          <a:prstGeom prst="rect">
            <a:avLst/>
          </a:prstGeom>
        </p:spPr>
      </p:pic>
      <p:cxnSp>
        <p:nvCxnSpPr>
          <p:cNvPr id="45" name="直接连接符 44"/>
          <p:cNvCxnSpPr/>
          <p:nvPr userDrawn="1"/>
        </p:nvCxnSpPr>
        <p:spPr>
          <a:xfrm>
            <a:off x="445770" y="890905"/>
            <a:ext cx="2880995" cy="0"/>
          </a:xfrm>
          <a:prstGeom prst="line">
            <a:avLst/>
          </a:prstGeom>
          <a:ln>
            <a:gradFill>
              <a:gsLst>
                <a:gs pos="54000">
                  <a:srgbClr val="FFC820">
                    <a:alpha val="100000"/>
                  </a:srgbClr>
                </a:gs>
                <a:gs pos="0">
                  <a:srgbClr val="FFC820">
                    <a:alpha val="16000"/>
                  </a:srgbClr>
                </a:gs>
                <a:gs pos="100000">
                  <a:srgbClr val="FFC820">
                    <a:alpha val="0"/>
                  </a:srgb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219200" y="2942590"/>
            <a:ext cx="5278582" cy="81788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</a:rPr>
              <a:t>不足与改进计划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en-US" altLang="zh-CN" dirty="0"/>
          </a:p>
          <a:p>
            <a:endParaRPr lang="zh-CN" altLang="en-US" sz="3600" kern="1600" spc="209" noProof="1">
              <a:solidFill>
                <a:schemeClr val="tx1"/>
              </a:solidFill>
              <a:cs typeface="+mn-ea"/>
            </a:endParaRPr>
          </a:p>
        </p:txBody>
      </p:sp>
      <p:pic>
        <p:nvPicPr>
          <p:cNvPr id="16" name="图片 15" descr="LOGO+专业成就非凡（横板）_1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642620" y="368935"/>
            <a:ext cx="2327910" cy="4121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不足与改进计划</a:t>
            </a:r>
            <a:endParaRPr lang="zh-CN" altLang="en-US" dirty="0"/>
          </a:p>
        </p:txBody>
      </p:sp>
      <p:pic>
        <p:nvPicPr>
          <p:cNvPr id="2" name="图片 1" descr="LOGO+专业成就非凡（横板）_1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9345295" y="368935"/>
            <a:ext cx="2327910" cy="412115"/>
          </a:xfrm>
          <a:prstGeom prst="rect">
            <a:avLst/>
          </a:prstGeom>
        </p:spPr>
      </p:pic>
      <p:cxnSp>
        <p:nvCxnSpPr>
          <p:cNvPr id="45" name="直接连接符 44"/>
          <p:cNvCxnSpPr/>
          <p:nvPr userDrawn="1"/>
        </p:nvCxnSpPr>
        <p:spPr>
          <a:xfrm>
            <a:off x="445770" y="890905"/>
            <a:ext cx="2880995" cy="0"/>
          </a:xfrm>
          <a:prstGeom prst="line">
            <a:avLst/>
          </a:prstGeom>
          <a:ln>
            <a:gradFill>
              <a:gsLst>
                <a:gs pos="54000">
                  <a:srgbClr val="FFC820">
                    <a:alpha val="100000"/>
                  </a:srgbClr>
                </a:gs>
                <a:gs pos="0">
                  <a:srgbClr val="FFC820">
                    <a:alpha val="16000"/>
                  </a:srgbClr>
                </a:gs>
                <a:gs pos="100000">
                  <a:srgbClr val="FFC820">
                    <a:alpha val="0"/>
                  </a:srgb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117600" y="1355090"/>
            <a:ext cx="5438140" cy="2861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chemeClr val="tx1"/>
                </a:solidFill>
                <a:sym typeface="+mn-ea"/>
              </a:rPr>
              <a:t>不足：</a:t>
            </a:r>
            <a:r>
              <a:rPr lang="zh-CN" altLang="en-US" sz="1600">
                <a:solidFill>
                  <a:schemeClr val="tx1"/>
                </a:solidFill>
                <a:sym typeface="+mn-ea"/>
              </a:rPr>
              <a:t>缺乏计算机图形学知识，</a:t>
            </a:r>
            <a:r>
              <a:rPr lang="en-US" altLang="zh-CN" sz="1600">
                <a:solidFill>
                  <a:schemeClr val="tx1"/>
                </a:solidFill>
                <a:sym typeface="+mn-ea"/>
              </a:rPr>
              <a:t>webGL</a:t>
            </a:r>
            <a:r>
              <a:rPr lang="zh-CN" altLang="en-US" sz="1600">
                <a:solidFill>
                  <a:schemeClr val="tx1"/>
                </a:solidFill>
                <a:sym typeface="+mn-ea"/>
              </a:rPr>
              <a:t>系统知识。</a:t>
            </a:r>
            <a:endParaRPr lang="zh-CN" altLang="en-US" sz="1600">
              <a:solidFill>
                <a:schemeClr val="tx1"/>
              </a:solidFill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案例：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three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cesium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的引擎原理理解欠缺，定位修改问题时效率不高，有时不知解决问题切入点。</a:t>
            </a:r>
            <a:endParaRPr lang="zh-CN" altLang="en-US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对策：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研究学习框架源码，理清框架代码思路，系统学习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webGL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图形学知识，在工作中学以致用。</a:t>
            </a:r>
            <a:endParaRPr lang="zh-CN" altLang="en-US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3" name="c143bbdf-0557-482a-9fc7-6beb7fcc2b6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7187935" y="1642860"/>
            <a:ext cx="4285334" cy="4292818"/>
            <a:chOff x="3952776" y="1282032"/>
            <a:chExt cx="4286450" cy="4293936"/>
          </a:xfrm>
        </p:grpSpPr>
        <p:sp>
          <p:nvSpPr>
            <p:cNvPr id="15" name="îŝľidê"/>
            <p:cNvSpPr/>
            <p:nvPr/>
          </p:nvSpPr>
          <p:spPr bwMode="auto">
            <a:xfrm>
              <a:off x="4529800" y="1866547"/>
              <a:ext cx="3709426" cy="370942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  <a:endParaRPr sz="1350"/>
            </a:p>
          </p:txBody>
        </p:sp>
        <p:sp>
          <p:nvSpPr>
            <p:cNvPr id="17" name="ïśľîḋê"/>
            <p:cNvSpPr/>
            <p:nvPr/>
          </p:nvSpPr>
          <p:spPr bwMode="auto">
            <a:xfrm>
              <a:off x="4627217" y="1963962"/>
              <a:ext cx="3507092" cy="3507087"/>
            </a:xfrm>
            <a:custGeom>
              <a:avLst/>
              <a:gdLst>
                <a:gd name="T0" fmla="*/ 51 w 103"/>
                <a:gd name="T1" fmla="*/ 0 h 103"/>
                <a:gd name="T2" fmla="*/ 0 w 103"/>
                <a:gd name="T3" fmla="*/ 51 h 103"/>
                <a:gd name="T4" fmla="*/ 51 w 103"/>
                <a:gd name="T5" fmla="*/ 103 h 103"/>
                <a:gd name="T6" fmla="*/ 103 w 103"/>
                <a:gd name="T7" fmla="*/ 51 h 103"/>
                <a:gd name="T8" fmla="*/ 51 w 103"/>
                <a:gd name="T9" fmla="*/ 0 h 103"/>
                <a:gd name="T10" fmla="*/ 51 w 103"/>
                <a:gd name="T11" fmla="*/ 98 h 103"/>
                <a:gd name="T12" fmla="*/ 5 w 103"/>
                <a:gd name="T13" fmla="*/ 51 h 103"/>
                <a:gd name="T14" fmla="*/ 51 w 103"/>
                <a:gd name="T15" fmla="*/ 5 h 103"/>
                <a:gd name="T16" fmla="*/ 98 w 103"/>
                <a:gd name="T17" fmla="*/ 51 h 103"/>
                <a:gd name="T18" fmla="*/ 51 w 103"/>
                <a:gd name="T19" fmla="*/ 98 h 103"/>
                <a:gd name="T20" fmla="*/ 51 w 103"/>
                <a:gd name="T21" fmla="*/ 13 h 103"/>
                <a:gd name="T22" fmla="*/ 13 w 103"/>
                <a:gd name="T23" fmla="*/ 51 h 103"/>
                <a:gd name="T24" fmla="*/ 51 w 103"/>
                <a:gd name="T25" fmla="*/ 89 h 103"/>
                <a:gd name="T26" fmla="*/ 89 w 103"/>
                <a:gd name="T27" fmla="*/ 51 h 103"/>
                <a:gd name="T28" fmla="*/ 51 w 103"/>
                <a:gd name="T29" fmla="*/ 13 h 103"/>
                <a:gd name="T30" fmla="*/ 51 w 103"/>
                <a:gd name="T31" fmla="*/ 84 h 103"/>
                <a:gd name="T32" fmla="*/ 19 w 103"/>
                <a:gd name="T33" fmla="*/ 51 h 103"/>
                <a:gd name="T34" fmla="*/ 51 w 103"/>
                <a:gd name="T35" fmla="*/ 19 h 103"/>
                <a:gd name="T36" fmla="*/ 84 w 103"/>
                <a:gd name="T37" fmla="*/ 51 h 103"/>
                <a:gd name="T38" fmla="*/ 51 w 103"/>
                <a:gd name="T39" fmla="*/ 84 h 103"/>
                <a:gd name="T40" fmla="*/ 51 w 103"/>
                <a:gd name="T41" fmla="*/ 27 h 103"/>
                <a:gd name="T42" fmla="*/ 27 w 103"/>
                <a:gd name="T43" fmla="*/ 51 h 103"/>
                <a:gd name="T44" fmla="*/ 51 w 103"/>
                <a:gd name="T45" fmla="*/ 76 h 103"/>
                <a:gd name="T46" fmla="*/ 76 w 103"/>
                <a:gd name="T47" fmla="*/ 51 h 103"/>
                <a:gd name="T48" fmla="*/ 51 w 103"/>
                <a:gd name="T49" fmla="*/ 27 h 103"/>
                <a:gd name="T50" fmla="*/ 51 w 103"/>
                <a:gd name="T51" fmla="*/ 70 h 103"/>
                <a:gd name="T52" fmla="*/ 33 w 103"/>
                <a:gd name="T53" fmla="*/ 51 h 103"/>
                <a:gd name="T54" fmla="*/ 51 w 103"/>
                <a:gd name="T55" fmla="*/ 32 h 103"/>
                <a:gd name="T56" fmla="*/ 70 w 103"/>
                <a:gd name="T57" fmla="*/ 51 h 103"/>
                <a:gd name="T58" fmla="*/ 51 w 103"/>
                <a:gd name="T59" fmla="*/ 70 h 103"/>
                <a:gd name="T60" fmla="*/ 51 w 103"/>
                <a:gd name="T61" fmla="*/ 41 h 103"/>
                <a:gd name="T62" fmla="*/ 41 w 103"/>
                <a:gd name="T63" fmla="*/ 51 h 103"/>
                <a:gd name="T64" fmla="*/ 51 w 103"/>
                <a:gd name="T65" fmla="*/ 62 h 103"/>
                <a:gd name="T66" fmla="*/ 62 w 103"/>
                <a:gd name="T67" fmla="*/ 51 h 103"/>
                <a:gd name="T68" fmla="*/ 51 w 103"/>
                <a:gd name="T69" fmla="*/ 4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3" h="103"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80"/>
                    <a:pt x="23" y="103"/>
                    <a:pt x="51" y="103"/>
                  </a:cubicBezTo>
                  <a:cubicBezTo>
                    <a:pt x="80" y="103"/>
                    <a:pt x="103" y="80"/>
                    <a:pt x="103" y="51"/>
                  </a:cubicBezTo>
                  <a:cubicBezTo>
                    <a:pt x="103" y="23"/>
                    <a:pt x="80" y="0"/>
                    <a:pt x="51" y="0"/>
                  </a:cubicBezTo>
                  <a:close/>
                  <a:moveTo>
                    <a:pt x="51" y="98"/>
                  </a:moveTo>
                  <a:cubicBezTo>
                    <a:pt x="26" y="98"/>
                    <a:pt x="5" y="77"/>
                    <a:pt x="5" y="51"/>
                  </a:cubicBezTo>
                  <a:cubicBezTo>
                    <a:pt x="5" y="26"/>
                    <a:pt x="26" y="5"/>
                    <a:pt x="51" y="5"/>
                  </a:cubicBezTo>
                  <a:cubicBezTo>
                    <a:pt x="77" y="5"/>
                    <a:pt x="98" y="26"/>
                    <a:pt x="98" y="51"/>
                  </a:cubicBezTo>
                  <a:cubicBezTo>
                    <a:pt x="98" y="77"/>
                    <a:pt x="77" y="98"/>
                    <a:pt x="51" y="98"/>
                  </a:cubicBezTo>
                  <a:close/>
                  <a:moveTo>
                    <a:pt x="51" y="13"/>
                  </a:moveTo>
                  <a:cubicBezTo>
                    <a:pt x="30" y="13"/>
                    <a:pt x="13" y="30"/>
                    <a:pt x="13" y="51"/>
                  </a:cubicBezTo>
                  <a:cubicBezTo>
                    <a:pt x="13" y="72"/>
                    <a:pt x="30" y="89"/>
                    <a:pt x="51" y="89"/>
                  </a:cubicBezTo>
                  <a:cubicBezTo>
                    <a:pt x="72" y="89"/>
                    <a:pt x="89" y="72"/>
                    <a:pt x="89" y="51"/>
                  </a:cubicBezTo>
                  <a:cubicBezTo>
                    <a:pt x="89" y="30"/>
                    <a:pt x="72" y="13"/>
                    <a:pt x="51" y="13"/>
                  </a:cubicBezTo>
                  <a:close/>
                  <a:moveTo>
                    <a:pt x="51" y="84"/>
                  </a:moveTo>
                  <a:cubicBezTo>
                    <a:pt x="33" y="84"/>
                    <a:pt x="19" y="69"/>
                    <a:pt x="19" y="51"/>
                  </a:cubicBezTo>
                  <a:cubicBezTo>
                    <a:pt x="19" y="33"/>
                    <a:pt x="33" y="19"/>
                    <a:pt x="51" y="19"/>
                  </a:cubicBezTo>
                  <a:cubicBezTo>
                    <a:pt x="69" y="19"/>
                    <a:pt x="84" y="33"/>
                    <a:pt x="84" y="51"/>
                  </a:cubicBezTo>
                  <a:cubicBezTo>
                    <a:pt x="84" y="69"/>
                    <a:pt x="69" y="84"/>
                    <a:pt x="51" y="84"/>
                  </a:cubicBezTo>
                  <a:close/>
                  <a:moveTo>
                    <a:pt x="51" y="27"/>
                  </a:moveTo>
                  <a:cubicBezTo>
                    <a:pt x="38" y="27"/>
                    <a:pt x="27" y="38"/>
                    <a:pt x="27" y="51"/>
                  </a:cubicBezTo>
                  <a:cubicBezTo>
                    <a:pt x="27" y="65"/>
                    <a:pt x="38" y="76"/>
                    <a:pt x="51" y="76"/>
                  </a:cubicBezTo>
                  <a:cubicBezTo>
                    <a:pt x="65" y="76"/>
                    <a:pt x="76" y="65"/>
                    <a:pt x="76" y="51"/>
                  </a:cubicBezTo>
                  <a:cubicBezTo>
                    <a:pt x="76" y="38"/>
                    <a:pt x="65" y="27"/>
                    <a:pt x="51" y="27"/>
                  </a:cubicBezTo>
                  <a:close/>
                  <a:moveTo>
                    <a:pt x="51" y="70"/>
                  </a:moveTo>
                  <a:cubicBezTo>
                    <a:pt x="41" y="70"/>
                    <a:pt x="33" y="62"/>
                    <a:pt x="33" y="51"/>
                  </a:cubicBezTo>
                  <a:cubicBezTo>
                    <a:pt x="33" y="41"/>
                    <a:pt x="41" y="32"/>
                    <a:pt x="51" y="32"/>
                  </a:cubicBezTo>
                  <a:cubicBezTo>
                    <a:pt x="62" y="32"/>
                    <a:pt x="70" y="41"/>
                    <a:pt x="70" y="51"/>
                  </a:cubicBezTo>
                  <a:cubicBezTo>
                    <a:pt x="70" y="62"/>
                    <a:pt x="62" y="70"/>
                    <a:pt x="51" y="70"/>
                  </a:cubicBezTo>
                  <a:close/>
                  <a:moveTo>
                    <a:pt x="51" y="41"/>
                  </a:moveTo>
                  <a:cubicBezTo>
                    <a:pt x="45" y="41"/>
                    <a:pt x="41" y="45"/>
                    <a:pt x="41" y="51"/>
                  </a:cubicBezTo>
                  <a:cubicBezTo>
                    <a:pt x="41" y="57"/>
                    <a:pt x="45" y="62"/>
                    <a:pt x="51" y="62"/>
                  </a:cubicBezTo>
                  <a:cubicBezTo>
                    <a:pt x="57" y="62"/>
                    <a:pt x="62" y="57"/>
                    <a:pt x="62" y="51"/>
                  </a:cubicBezTo>
                  <a:cubicBezTo>
                    <a:pt x="62" y="45"/>
                    <a:pt x="57" y="41"/>
                    <a:pt x="51" y="41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  <a:endParaRPr sz="1350"/>
            </a:p>
          </p:txBody>
        </p:sp>
        <p:sp>
          <p:nvSpPr>
            <p:cNvPr id="18" name="i$1ïḑe"/>
            <p:cNvSpPr/>
            <p:nvPr/>
          </p:nvSpPr>
          <p:spPr bwMode="auto">
            <a:xfrm>
              <a:off x="4462353" y="1282032"/>
              <a:ext cx="674441" cy="1094091"/>
            </a:xfrm>
            <a:custGeom>
              <a:avLst/>
              <a:gdLst>
                <a:gd name="T0" fmla="*/ 81 w 90"/>
                <a:gd name="T1" fmla="*/ 146 h 146"/>
                <a:gd name="T2" fmla="*/ 0 w 90"/>
                <a:gd name="T3" fmla="*/ 60 h 146"/>
                <a:gd name="T4" fmla="*/ 4 w 90"/>
                <a:gd name="T5" fmla="*/ 0 h 146"/>
                <a:gd name="T6" fmla="*/ 90 w 90"/>
                <a:gd name="T7" fmla="*/ 82 h 146"/>
                <a:gd name="T8" fmla="*/ 81 w 90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46">
                  <a:moveTo>
                    <a:pt x="81" y="146"/>
                  </a:moveTo>
                  <a:lnTo>
                    <a:pt x="0" y="60"/>
                  </a:lnTo>
                  <a:lnTo>
                    <a:pt x="4" y="0"/>
                  </a:lnTo>
                  <a:lnTo>
                    <a:pt x="90" y="82"/>
                  </a:lnTo>
                  <a:lnTo>
                    <a:pt x="81" y="146"/>
                  </a:lnTo>
                  <a:close/>
                </a:path>
              </a:pathLst>
            </a:custGeom>
            <a:solidFill>
              <a:srgbClr val="C00000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  <a:endParaRPr sz="1350"/>
            </a:p>
          </p:txBody>
        </p:sp>
        <p:sp>
          <p:nvSpPr>
            <p:cNvPr id="19" name="ïṡḻíḋè"/>
            <p:cNvSpPr/>
            <p:nvPr/>
          </p:nvSpPr>
          <p:spPr bwMode="auto">
            <a:xfrm>
              <a:off x="3952776" y="1799100"/>
              <a:ext cx="1086601" cy="674440"/>
            </a:xfrm>
            <a:custGeom>
              <a:avLst/>
              <a:gdLst>
                <a:gd name="T0" fmla="*/ 145 w 145"/>
                <a:gd name="T1" fmla="*/ 81 h 90"/>
                <a:gd name="T2" fmla="*/ 59 w 145"/>
                <a:gd name="T3" fmla="*/ 0 h 90"/>
                <a:gd name="T4" fmla="*/ 0 w 145"/>
                <a:gd name="T5" fmla="*/ 4 h 90"/>
                <a:gd name="T6" fmla="*/ 81 w 145"/>
                <a:gd name="T7" fmla="*/ 90 h 90"/>
                <a:gd name="T8" fmla="*/ 145 w 145"/>
                <a:gd name="T9" fmla="*/ 8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90">
                  <a:moveTo>
                    <a:pt x="145" y="81"/>
                  </a:moveTo>
                  <a:lnTo>
                    <a:pt x="59" y="0"/>
                  </a:lnTo>
                  <a:lnTo>
                    <a:pt x="0" y="4"/>
                  </a:lnTo>
                  <a:lnTo>
                    <a:pt x="81" y="90"/>
                  </a:lnTo>
                  <a:lnTo>
                    <a:pt x="145" y="8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  <a:endParaRPr sz="1350"/>
            </a:p>
          </p:txBody>
        </p:sp>
        <p:sp>
          <p:nvSpPr>
            <p:cNvPr id="20" name="iŝ1îďè"/>
            <p:cNvSpPr/>
            <p:nvPr/>
          </p:nvSpPr>
          <p:spPr bwMode="auto">
            <a:xfrm>
              <a:off x="4357440" y="1694187"/>
              <a:ext cx="2075781" cy="2075778"/>
            </a:xfrm>
            <a:custGeom>
              <a:avLst/>
              <a:gdLst>
                <a:gd name="T0" fmla="*/ 57 w 61"/>
                <a:gd name="T1" fmla="*/ 59 h 61"/>
                <a:gd name="T2" fmla="*/ 0 w 61"/>
                <a:gd name="T3" fmla="*/ 3 h 61"/>
                <a:gd name="T4" fmla="*/ 3 w 61"/>
                <a:gd name="T5" fmla="*/ 0 h 61"/>
                <a:gd name="T6" fmla="*/ 59 w 61"/>
                <a:gd name="T7" fmla="*/ 57 h 61"/>
                <a:gd name="T8" fmla="*/ 57 w 61"/>
                <a:gd name="T9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1">
                  <a:moveTo>
                    <a:pt x="57" y="59"/>
                  </a:moveTo>
                  <a:cubicBezTo>
                    <a:pt x="54" y="56"/>
                    <a:pt x="0" y="3"/>
                    <a:pt x="0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56" y="54"/>
                    <a:pt x="59" y="57"/>
                  </a:cubicBezTo>
                  <a:cubicBezTo>
                    <a:pt x="61" y="58"/>
                    <a:pt x="58" y="61"/>
                    <a:pt x="57" y="59"/>
                  </a:cubicBezTo>
                  <a:close/>
                </a:path>
              </a:pathLst>
            </a:custGeom>
            <a:solidFill>
              <a:srgbClr val="2D2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  <a:endParaRPr sz="1350"/>
            </a:p>
          </p:txBody>
        </p:sp>
      </p:grpSp>
      <p:pic>
        <p:nvPicPr>
          <p:cNvPr id="10" name="图片 9" descr="s337034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140" y="4458335"/>
            <a:ext cx="1418590" cy="1797050"/>
          </a:xfrm>
          <a:prstGeom prst="rect">
            <a:avLst/>
          </a:prstGeom>
        </p:spPr>
      </p:pic>
      <p:pic>
        <p:nvPicPr>
          <p:cNvPr id="9" name="图片 8" descr="s273067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730" y="4445000"/>
            <a:ext cx="1365250" cy="18103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2022</a:t>
            </a:r>
            <a:r>
              <a:rPr dirty="0"/>
              <a:t>年</a:t>
            </a:r>
            <a:r>
              <a:rPr lang="en-US" altLang="zh-CN" dirty="0"/>
              <a:t>-</a:t>
            </a:r>
            <a:r>
              <a:rPr altLang="zh-CN" dirty="0"/>
              <a:t>关键工作</a:t>
            </a:r>
            <a:endParaRPr lang="zh-CN" altLang="en-US" dirty="0"/>
          </a:p>
        </p:txBody>
      </p:sp>
      <p:pic>
        <p:nvPicPr>
          <p:cNvPr id="2" name="图片 1" descr="LOGO+专业成就非凡（横板）_1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9345295" y="368935"/>
            <a:ext cx="2327910" cy="412115"/>
          </a:xfrm>
          <a:prstGeom prst="rect">
            <a:avLst/>
          </a:prstGeom>
        </p:spPr>
      </p:pic>
      <p:cxnSp>
        <p:nvCxnSpPr>
          <p:cNvPr id="45" name="直接连接符 44"/>
          <p:cNvCxnSpPr/>
          <p:nvPr userDrawn="1"/>
        </p:nvCxnSpPr>
        <p:spPr>
          <a:xfrm>
            <a:off x="445770" y="890905"/>
            <a:ext cx="2880995" cy="0"/>
          </a:xfrm>
          <a:prstGeom prst="line">
            <a:avLst/>
          </a:prstGeom>
          <a:ln>
            <a:gradFill>
              <a:gsLst>
                <a:gs pos="54000">
                  <a:srgbClr val="FFC820">
                    <a:alpha val="100000"/>
                  </a:srgbClr>
                </a:gs>
                <a:gs pos="0">
                  <a:srgbClr val="FFC820">
                    <a:alpha val="16000"/>
                  </a:srgbClr>
                </a:gs>
                <a:gs pos="100000">
                  <a:srgbClr val="FFC820">
                    <a:alpha val="0"/>
                  </a:srgb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表格 7"/>
          <p:cNvGraphicFramePr/>
          <p:nvPr>
            <p:custDataLst>
              <p:tags r:id="rId2"/>
            </p:custDataLst>
          </p:nvPr>
        </p:nvGraphicFramePr>
        <p:xfrm>
          <a:off x="1829435" y="1714500"/>
          <a:ext cx="853376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6565"/>
                <a:gridCol w="426656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关键任务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任务描述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GIS</a:t>
                      </a:r>
                      <a:r>
                        <a:rPr lang="zh-CN" altLang="en-US" sz="1800">
                          <a:sym typeface="+mn-ea"/>
                        </a:rPr>
                        <a:t>引擎版本迭代</a:t>
                      </a:r>
                      <a:endParaRPr lang="zh-CN" altLang="en-US"/>
                    </a:p>
                  </a:txBody>
                  <a:tcPr vert="horz"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GIS</a:t>
                      </a:r>
                      <a:r>
                        <a:rPr lang="zh-CN" altLang="en-US" sz="1400"/>
                        <a:t>核心功能完善</a:t>
                      </a:r>
                      <a:endParaRPr lang="zh-CN" altLang="en-US" sz="1400"/>
                    </a:p>
                    <a:p>
                      <a:pPr>
                        <a:buNone/>
                      </a:pPr>
                      <a:endParaRPr lang="zh-CN" altLang="en-US" sz="1400"/>
                    </a:p>
                    <a:p>
                      <a:pPr>
                        <a:buNone/>
                      </a:pPr>
                      <a:r>
                        <a:rPr lang="en-US" altLang="zh-CN" sz="1400"/>
                        <a:t>GIS</a:t>
                      </a:r>
                      <a:r>
                        <a:rPr lang="zh-CN" altLang="en-US" sz="1400"/>
                        <a:t>功能扩展</a:t>
                      </a:r>
                      <a:endParaRPr lang="zh-CN" altLang="en-US" sz="1400"/>
                    </a:p>
                    <a:p>
                      <a:pPr>
                        <a:buNone/>
                      </a:pPr>
                      <a:endParaRPr lang="zh-CN" altLang="en-US" sz="1400"/>
                    </a:p>
                    <a:p>
                      <a:pPr>
                        <a:buNone/>
                      </a:pPr>
                      <a:r>
                        <a:rPr lang="zh-CN" altLang="en-US" sz="1400"/>
                        <a:t>支持</a:t>
                      </a:r>
                      <a:r>
                        <a:rPr lang="en-US" altLang="zh-CN" sz="1400"/>
                        <a:t>CCBIM</a:t>
                      </a:r>
                      <a:r>
                        <a:rPr lang="zh-CN" altLang="en-US" sz="1400"/>
                        <a:t>集成</a:t>
                      </a:r>
                      <a:r>
                        <a:rPr lang="en-US" altLang="zh-CN" sz="1400"/>
                        <a:t>GIS</a:t>
                      </a:r>
                      <a:endParaRPr lang="en-US" altLang="zh-CN" sz="14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中建四局</a:t>
                      </a:r>
                      <a:r>
                        <a:rPr lang="en-US" altLang="zh-CN" sz="1800">
                          <a:sym typeface="+mn-ea"/>
                        </a:rPr>
                        <a:t>-</a:t>
                      </a:r>
                      <a:r>
                        <a:rPr lang="zh-CN" altLang="en-US" sz="1800">
                          <a:sym typeface="+mn-ea"/>
                        </a:rPr>
                        <a:t>项目支撑</a:t>
                      </a:r>
                      <a:endParaRPr lang="zh-CN" altLang="en-US"/>
                    </a:p>
                  </a:txBody>
                  <a:tcPr vert="horz"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模型爆炸</a:t>
                      </a:r>
                      <a:endParaRPr lang="zh-CN" altLang="en-US" sz="1400"/>
                    </a:p>
                    <a:p>
                      <a:pPr>
                        <a:buNone/>
                      </a:pPr>
                      <a:endParaRPr lang="zh-CN" altLang="en-US" sz="1400"/>
                    </a:p>
                    <a:p>
                      <a:pPr>
                        <a:buNone/>
                      </a:pPr>
                      <a:r>
                        <a:rPr lang="zh-CN" altLang="en-US" sz="1400"/>
                        <a:t>图模二三维联动</a:t>
                      </a:r>
                      <a:endParaRPr lang="zh-CN" altLang="en-US" sz="1400"/>
                    </a:p>
                    <a:p>
                      <a:pPr>
                        <a:buNone/>
                      </a:pPr>
                      <a:endParaRPr lang="zh-CN" altLang="en-US" sz="1400"/>
                    </a:p>
                    <a:p>
                      <a:pPr>
                        <a:buNone/>
                      </a:pPr>
                      <a:r>
                        <a:rPr lang="zh-CN" altLang="en-US" sz="1400"/>
                        <a:t>图纸模式版本更新对比</a:t>
                      </a:r>
                      <a:endParaRPr lang="zh-CN" altLang="en-US" sz="14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BIM/GIS</a:t>
                      </a:r>
                      <a:r>
                        <a:rPr lang="zh-CN" altLang="en-US" sz="1800">
                          <a:sym typeface="+mn-ea"/>
                        </a:rPr>
                        <a:t>引擎数据互通</a:t>
                      </a:r>
                      <a:endParaRPr lang="zh-CN" altLang="en-US"/>
                    </a:p>
                  </a:txBody>
                  <a:tcPr vert="horz"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BIM</a:t>
                      </a:r>
                      <a:r>
                        <a:rPr lang="zh-CN" altLang="en-US" sz="1400"/>
                        <a:t>和</a:t>
                      </a:r>
                      <a:r>
                        <a:rPr lang="en-US" altLang="zh-CN" sz="1400"/>
                        <a:t>GIS</a:t>
                      </a:r>
                      <a:r>
                        <a:rPr lang="zh-CN" altLang="en-US" sz="1400"/>
                        <a:t>数据互通</a:t>
                      </a:r>
                      <a:endParaRPr lang="zh-CN" altLang="en-US" sz="1400"/>
                    </a:p>
                    <a:p>
                      <a:pPr>
                        <a:buNone/>
                      </a:pPr>
                      <a:endParaRPr lang="zh-CN" altLang="en-US" sz="1400"/>
                    </a:p>
                    <a:p>
                      <a:pPr>
                        <a:buNone/>
                      </a:pPr>
                      <a:r>
                        <a:rPr lang="en-US" altLang="zh-CN" sz="1400"/>
                        <a:t>GIS</a:t>
                      </a:r>
                      <a:r>
                        <a:rPr lang="zh-CN" altLang="en-US" sz="1400"/>
                        <a:t>支持模型常用功能</a:t>
                      </a:r>
                      <a:endParaRPr lang="zh-CN" altLang="en-US" sz="14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20750" y="2534285"/>
            <a:ext cx="754316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ea"/>
              </a:rPr>
              <a:t>数字建造技术和产品提供商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ea"/>
              <a:sym typeface="+mn-ea"/>
            </a:endParaRPr>
          </a:p>
        </p:txBody>
      </p:sp>
      <p:pic>
        <p:nvPicPr>
          <p:cNvPr id="9" name="图片 8" descr="品茗股份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4855" y="4781550"/>
            <a:ext cx="1370965" cy="13709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152650" y="4744720"/>
            <a:ext cx="5080000" cy="14452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0571-56035577</a:t>
            </a:r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杭州品茗安控信息技术股份有限公司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（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688109.SH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）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地址：杭州市西湖区西斗门路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3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号天堂软件园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B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幢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A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座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4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楼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   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  </a:t>
            </a:r>
            <a:endParaRPr kumimoji="0" lang="en-US" alt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pic>
        <p:nvPicPr>
          <p:cNvPr id="4" name="图片 3" descr="LOGO+专业成就非凡（横板）_1 副本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5765" y="185420"/>
            <a:ext cx="2383155" cy="4222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84860" y="1957070"/>
            <a:ext cx="7578090" cy="1092835"/>
          </a:xfrm>
        </p:spPr>
        <p:txBody>
          <a:bodyPr/>
          <a:lstStyle/>
          <a:p>
            <a:r>
              <a:rPr lang="zh-CN" altLang="en-US" sz="6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职级评定汇报</a:t>
            </a:r>
            <a:endParaRPr lang="zh-CN" altLang="en-US" sz="6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宋体 CN" panose="02020400000000000000"/>
              <a:ea typeface="思源宋体 CN" panose="02020400000000000000"/>
            </a:endParaRPr>
          </a:p>
          <a:p>
            <a:endParaRPr lang="zh-CN" altLang="en-US" sz="6000" dirty="0">
              <a:latin typeface="思源宋体 CN" panose="02020400000000000000"/>
              <a:ea typeface="思源宋体 CN" panose="0202040000000000000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802640" y="5699443"/>
            <a:ext cx="6057900" cy="370205"/>
          </a:xfrm>
        </p:spPr>
        <p:txBody>
          <a:bodyPr/>
          <a:lstStyle/>
          <a:p>
            <a:r>
              <a:rPr lang="zh-CN" dirty="0">
                <a:latin typeface="思源宋体 CN" panose="02020400000000000000"/>
                <a:ea typeface="思源宋体 CN" panose="02020400000000000000"/>
              </a:rPr>
              <a:t>日期：</a:t>
            </a:r>
            <a:r>
              <a:rPr dirty="0">
                <a:latin typeface="思源宋体 CN" panose="02020400000000000000"/>
                <a:ea typeface="思源宋体 CN" panose="02020400000000000000"/>
              </a:rPr>
              <a:t>2022/01/20</a:t>
            </a:r>
            <a:endParaRPr lang="zh-CN" altLang="en-US" dirty="0">
              <a:latin typeface="思源宋体 CN" panose="02020400000000000000"/>
              <a:ea typeface="思源宋体 CN" panose="02020400000000000000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802640" y="5242878"/>
            <a:ext cx="6057900" cy="370205"/>
          </a:xfrm>
        </p:spPr>
        <p:txBody>
          <a:bodyPr/>
          <a:lstStyle/>
          <a:p>
            <a:r>
              <a:rPr lang="zh-CN" altLang="en-US" sz="1600" dirty="0">
                <a:latin typeface="思源宋体 CN" panose="02020400000000000000"/>
                <a:ea typeface="思源宋体 CN" panose="02020400000000000000"/>
                <a:cs typeface="华文仿宋" panose="02010600040101010101" charset="-122"/>
              </a:rPr>
              <a:t>研发九部</a:t>
            </a:r>
            <a:r>
              <a:rPr sz="1600" dirty="0">
                <a:latin typeface="思源宋体 CN" panose="02020400000000000000"/>
                <a:ea typeface="思源宋体 CN" panose="02020400000000000000"/>
                <a:cs typeface="华文仿宋" panose="02010600040101010101" charset="-122"/>
              </a:rPr>
              <a:t>BIM</a:t>
            </a:r>
            <a:r>
              <a:rPr lang="zh-CN" altLang="en-US" sz="1600" dirty="0">
                <a:latin typeface="思源宋体 CN" panose="02020400000000000000"/>
                <a:ea typeface="思源宋体 CN" panose="02020400000000000000"/>
                <a:cs typeface="华文仿宋" panose="02010600040101010101" charset="-122"/>
              </a:rPr>
              <a:t>轻量化：吴勤浩</a:t>
            </a:r>
            <a:endParaRPr lang="en-US" altLang="zh-CN" sz="1600" dirty="0">
              <a:latin typeface="思源宋体 CN" panose="02020400000000000000"/>
              <a:ea typeface="思源宋体 CN" panose="02020400000000000000"/>
              <a:cs typeface="华文仿宋" panose="02010600040101010101" charset="-122"/>
            </a:endParaRPr>
          </a:p>
          <a:p>
            <a:endParaRPr dirty="0">
              <a:latin typeface="思源宋体 CN" panose="02020400000000000000"/>
              <a:ea typeface="思源宋体 CN" panose="02020400000000000000"/>
            </a:endParaRPr>
          </a:p>
        </p:txBody>
      </p:sp>
      <p:sp>
        <p:nvSpPr>
          <p:cNvPr id="2" name="文本框 1"/>
          <p:cNvSpPr txBox="1"/>
          <p:nvPr userDrawn="1"/>
        </p:nvSpPr>
        <p:spPr>
          <a:xfrm>
            <a:off x="8991918" y="5315903"/>
            <a:ext cx="23914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2000">
                <a:solidFill>
                  <a:schemeClr val="tx2"/>
                </a:solidFill>
                <a:latin typeface="思源黑体 CN Bold" panose="020B0800000000000000" charset="-122"/>
                <a:ea typeface="思源宋体 CN" panose="02020400000000000000"/>
                <a:cs typeface="思源宋体 CN Heavy" panose="02020900000000000000" charset="-122"/>
                <a:sym typeface="+mn-ea"/>
              </a:rPr>
              <a:t>专业成就非凡</a:t>
            </a:r>
            <a:endParaRPr lang="zh-CN" altLang="en-US" sz="2000">
              <a:solidFill>
                <a:schemeClr val="tx2"/>
              </a:solidFill>
              <a:latin typeface="思源黑体 CN Bold" panose="020B0800000000000000" charset="-122"/>
              <a:ea typeface="思源宋体 CN" panose="02020400000000000000"/>
              <a:cs typeface="思源宋体 CN Heavy" panose="02020900000000000000" charset="-122"/>
              <a:sym typeface="+mn-ea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8866505" y="5820410"/>
            <a:ext cx="264223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200">
                <a:solidFill>
                  <a:schemeClr val="tx2"/>
                </a:solidFill>
                <a:latin typeface="思源黑体 CN Regular" panose="020B0500000000000000" charset="-122"/>
                <a:ea typeface="思源宋体 CN" panose="02020400000000000000"/>
                <a:cs typeface="思源宋体 CN Heavy" panose="02020900000000000000" charset="-122"/>
                <a:sym typeface="+mn-ea"/>
              </a:rPr>
              <a:t>Professionality </a:t>
            </a:r>
            <a:r>
              <a:rPr lang="en-US" altLang="zh-CN" sz="1200">
                <a:solidFill>
                  <a:schemeClr val="tx2"/>
                </a:solidFill>
                <a:latin typeface="思源黑体 CN Regular" panose="020B0500000000000000" charset="-122"/>
                <a:ea typeface="思源宋体 CN" panose="02020400000000000000"/>
                <a:cs typeface="思源宋体 CN Heavy" panose="02020900000000000000" charset="-122"/>
                <a:sym typeface="+mn-ea"/>
              </a:rPr>
              <a:t>M</a:t>
            </a:r>
            <a:r>
              <a:rPr lang="zh-CN" altLang="en-US" sz="1200">
                <a:solidFill>
                  <a:schemeClr val="tx2"/>
                </a:solidFill>
                <a:latin typeface="思源黑体 CN Regular" panose="020B0500000000000000" charset="-122"/>
                <a:ea typeface="思源宋体 CN" panose="02020400000000000000"/>
                <a:cs typeface="思源宋体 CN Heavy" panose="02020900000000000000" charset="-122"/>
                <a:sym typeface="+mn-ea"/>
              </a:rPr>
              <a:t>akes </a:t>
            </a:r>
            <a:r>
              <a:rPr lang="en-US" altLang="zh-CN" sz="1200">
                <a:solidFill>
                  <a:schemeClr val="tx2"/>
                </a:solidFill>
                <a:latin typeface="思源黑体 CN Regular" panose="020B0500000000000000" charset="-122"/>
                <a:ea typeface="思源宋体 CN" panose="02020400000000000000"/>
                <a:cs typeface="思源宋体 CN Heavy" panose="02020900000000000000" charset="-122"/>
                <a:sym typeface="+mn-ea"/>
              </a:rPr>
              <a:t>S</a:t>
            </a:r>
            <a:r>
              <a:rPr lang="zh-CN" altLang="en-US" sz="1200">
                <a:solidFill>
                  <a:schemeClr val="tx2"/>
                </a:solidFill>
                <a:latin typeface="思源黑体 CN Regular" panose="020B0500000000000000" charset="-122"/>
                <a:ea typeface="思源宋体 CN" panose="02020400000000000000"/>
                <a:cs typeface="思源宋体 CN Heavy" panose="02020900000000000000" charset="-122"/>
                <a:sym typeface="+mn-ea"/>
              </a:rPr>
              <a:t>uccess</a:t>
            </a:r>
            <a:endParaRPr lang="zh-CN" altLang="en-US" sz="1200">
              <a:solidFill>
                <a:schemeClr val="tx2"/>
              </a:solidFill>
              <a:latin typeface="思源黑体 CN Regular" panose="020B0500000000000000" charset="-122"/>
              <a:ea typeface="思源宋体 CN" panose="02020400000000000000"/>
              <a:cs typeface="思源宋体 CN Heavy" panose="02020900000000000000" charset="-122"/>
              <a:sym typeface="+mn-ea"/>
            </a:endParaRPr>
          </a:p>
        </p:txBody>
      </p:sp>
      <p:pic>
        <p:nvPicPr>
          <p:cNvPr id="9" name="图片 8" descr="LOGO(新版)_画板 1 副本 3 - 副本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28575" y="147320"/>
            <a:ext cx="2432685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LOGO+专业成就非凡（横板）_1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9345295" y="368935"/>
            <a:ext cx="2327910" cy="412115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950278" y="2896870"/>
            <a:ext cx="15220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>
                <a:latin typeface="思源黑体 CN Bold" panose="020B0800000000000000" charset="-122"/>
                <a:ea typeface="思源黑体 CN Bold" panose="020B0800000000000000" charset="-122"/>
              </a:rPr>
              <a:t>目</a:t>
            </a:r>
            <a:r>
              <a:rPr lang="en-US" altLang="zh-CN" sz="4400">
                <a:latin typeface="思源黑体 CN Bold" panose="020B0800000000000000" charset="-122"/>
                <a:ea typeface="思源黑体 CN Bold" panose="020B0800000000000000" charset="-122"/>
              </a:rPr>
              <a:t> </a:t>
            </a:r>
            <a:r>
              <a:rPr lang="zh-CN" altLang="en-US" sz="4400">
                <a:latin typeface="思源黑体 CN Bold" panose="020B0800000000000000" charset="-122"/>
                <a:ea typeface="思源黑体 CN Bold" panose="020B0800000000000000" charset="-122"/>
              </a:rPr>
              <a:t>录</a:t>
            </a:r>
            <a:endParaRPr lang="zh-CN" altLang="en-US" sz="440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950595" y="2199005"/>
            <a:ext cx="15557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>
                <a:latin typeface="思源黑体 CN Bold" panose="020B0800000000000000" charset="-122"/>
                <a:ea typeface="思源黑体 CN Bold" panose="020B0800000000000000" charset="-122"/>
              </a:rPr>
              <a:t>CONTENTS</a:t>
            </a:r>
            <a:endParaRPr lang="en-US" altLang="zh-CN" sz="200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887085" y="1708785"/>
            <a:ext cx="546100" cy="546100"/>
            <a:chOff x="5875272" y="1899043"/>
            <a:chExt cx="1302766" cy="1302765"/>
          </a:xfrm>
        </p:grpSpPr>
        <p:sp>
          <p:nvSpPr>
            <p:cNvPr id="18" name="圆角矩形 4"/>
            <p:cNvSpPr/>
            <p:nvPr/>
          </p:nvSpPr>
          <p:spPr>
            <a:xfrm rot="2700000">
              <a:off x="5875272" y="1899043"/>
              <a:ext cx="1302765" cy="1302766"/>
            </a:xfrm>
            <a:prstGeom prst="roundRect">
              <a:avLst>
                <a:gd name="adj" fmla="val 9524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latin typeface="思源黑体 CN Bold" panose="020B0800000000000000" charset="-122"/>
              </a:endParaRPr>
            </a:p>
          </p:txBody>
        </p:sp>
        <p:sp>
          <p:nvSpPr>
            <p:cNvPr id="19" name="圆角矩形 5"/>
            <p:cNvSpPr/>
            <p:nvPr/>
          </p:nvSpPr>
          <p:spPr>
            <a:xfrm>
              <a:off x="6286755" y="2245909"/>
              <a:ext cx="479801" cy="609038"/>
            </a:xfrm>
            <a:custGeom>
              <a:avLst/>
              <a:gdLst>
                <a:gd name="T0" fmla="*/ 558 w 1848"/>
                <a:gd name="T1" fmla="*/ 2350 h 2350"/>
                <a:gd name="T2" fmla="*/ 1848 w 1848"/>
                <a:gd name="T3" fmla="*/ 2350 h 2350"/>
                <a:gd name="T4" fmla="*/ 1482 w 1848"/>
                <a:gd name="T5" fmla="*/ 1719 h 2350"/>
                <a:gd name="T6" fmla="*/ 1846 w 1848"/>
                <a:gd name="T7" fmla="*/ 790 h 2350"/>
                <a:gd name="T8" fmla="*/ 1173 w 1848"/>
                <a:gd name="T9" fmla="*/ 53 h 2350"/>
                <a:gd name="T10" fmla="*/ 295 w 1848"/>
                <a:gd name="T11" fmla="*/ 354 h 2350"/>
                <a:gd name="T12" fmla="*/ 157 w 1848"/>
                <a:gd name="T13" fmla="*/ 886 h 2350"/>
                <a:gd name="T14" fmla="*/ 213 w 1848"/>
                <a:gd name="T15" fmla="*/ 1009 h 2350"/>
                <a:gd name="T16" fmla="*/ 13 w 1848"/>
                <a:gd name="T17" fmla="*/ 1389 h 2350"/>
                <a:gd name="T18" fmla="*/ 173 w 1848"/>
                <a:gd name="T19" fmla="*/ 1471 h 2350"/>
                <a:gd name="T20" fmla="*/ 159 w 1848"/>
                <a:gd name="T21" fmla="*/ 1580 h 2350"/>
                <a:gd name="T22" fmla="*/ 232 w 1848"/>
                <a:gd name="T23" fmla="*/ 1764 h 2350"/>
                <a:gd name="T24" fmla="*/ 218 w 1848"/>
                <a:gd name="T25" fmla="*/ 1935 h 2350"/>
                <a:gd name="T26" fmla="*/ 426 w 1848"/>
                <a:gd name="T27" fmla="*/ 2033 h 2350"/>
                <a:gd name="T28" fmla="*/ 702 w 1848"/>
                <a:gd name="T29" fmla="*/ 1988 h 2350"/>
                <a:gd name="T30" fmla="*/ 558 w 1848"/>
                <a:gd name="T31" fmla="*/ 2350 h 2350"/>
                <a:gd name="T32" fmla="*/ 1109 w 1848"/>
                <a:gd name="T33" fmla="*/ 1570 h 2350"/>
                <a:gd name="T34" fmla="*/ 947 w 1848"/>
                <a:gd name="T35" fmla="*/ 1404 h 2350"/>
                <a:gd name="T36" fmla="*/ 1109 w 1848"/>
                <a:gd name="T37" fmla="*/ 1237 h 2350"/>
                <a:gd name="T38" fmla="*/ 1274 w 1848"/>
                <a:gd name="T39" fmla="*/ 1404 h 2350"/>
                <a:gd name="T40" fmla="*/ 1109 w 1848"/>
                <a:gd name="T41" fmla="*/ 1570 h 2350"/>
                <a:gd name="T42" fmla="*/ 1135 w 1848"/>
                <a:gd name="T43" fmla="*/ 298 h 2350"/>
                <a:gd name="T44" fmla="*/ 1486 w 1848"/>
                <a:gd name="T45" fmla="*/ 583 h 2350"/>
                <a:gd name="T46" fmla="*/ 1331 w 1848"/>
                <a:gd name="T47" fmla="*/ 890 h 2350"/>
                <a:gd name="T48" fmla="*/ 1237 w 1848"/>
                <a:gd name="T49" fmla="*/ 1118 h 2350"/>
                <a:gd name="T50" fmla="*/ 1237 w 1848"/>
                <a:gd name="T51" fmla="*/ 1151 h 2350"/>
                <a:gd name="T52" fmla="*/ 994 w 1848"/>
                <a:gd name="T53" fmla="*/ 1151 h 2350"/>
                <a:gd name="T54" fmla="*/ 992 w 1848"/>
                <a:gd name="T55" fmla="*/ 1104 h 2350"/>
                <a:gd name="T56" fmla="*/ 1100 w 1848"/>
                <a:gd name="T57" fmla="*/ 817 h 2350"/>
                <a:gd name="T58" fmla="*/ 1206 w 1848"/>
                <a:gd name="T59" fmla="*/ 627 h 2350"/>
                <a:gd name="T60" fmla="*/ 1073 w 1848"/>
                <a:gd name="T61" fmla="*/ 517 h 2350"/>
                <a:gd name="T62" fmla="*/ 892 w 1848"/>
                <a:gd name="T63" fmla="*/ 572 h 2350"/>
                <a:gd name="T64" fmla="*/ 830 w 1848"/>
                <a:gd name="T65" fmla="*/ 373 h 2350"/>
                <a:gd name="T66" fmla="*/ 1135 w 1848"/>
                <a:gd name="T67" fmla="*/ 298 h 2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48" h="2350">
                  <a:moveTo>
                    <a:pt x="558" y="2350"/>
                  </a:moveTo>
                  <a:lnTo>
                    <a:pt x="1848" y="2350"/>
                  </a:lnTo>
                  <a:cubicBezTo>
                    <a:pt x="1848" y="2350"/>
                    <a:pt x="1474" y="2049"/>
                    <a:pt x="1482" y="1719"/>
                  </a:cubicBezTo>
                  <a:cubicBezTo>
                    <a:pt x="1486" y="1535"/>
                    <a:pt x="1848" y="1301"/>
                    <a:pt x="1846" y="790"/>
                  </a:cubicBezTo>
                  <a:cubicBezTo>
                    <a:pt x="1845" y="534"/>
                    <a:pt x="1596" y="107"/>
                    <a:pt x="1173" y="53"/>
                  </a:cubicBezTo>
                  <a:cubicBezTo>
                    <a:pt x="750" y="0"/>
                    <a:pt x="434" y="93"/>
                    <a:pt x="295" y="354"/>
                  </a:cubicBezTo>
                  <a:cubicBezTo>
                    <a:pt x="157" y="615"/>
                    <a:pt x="146" y="844"/>
                    <a:pt x="157" y="886"/>
                  </a:cubicBezTo>
                  <a:cubicBezTo>
                    <a:pt x="168" y="929"/>
                    <a:pt x="213" y="1009"/>
                    <a:pt x="213" y="1009"/>
                  </a:cubicBezTo>
                  <a:cubicBezTo>
                    <a:pt x="213" y="1009"/>
                    <a:pt x="0" y="1336"/>
                    <a:pt x="13" y="1389"/>
                  </a:cubicBezTo>
                  <a:cubicBezTo>
                    <a:pt x="27" y="1442"/>
                    <a:pt x="173" y="1471"/>
                    <a:pt x="173" y="1471"/>
                  </a:cubicBezTo>
                  <a:cubicBezTo>
                    <a:pt x="173" y="1471"/>
                    <a:pt x="186" y="1508"/>
                    <a:pt x="159" y="1580"/>
                  </a:cubicBezTo>
                  <a:cubicBezTo>
                    <a:pt x="133" y="1652"/>
                    <a:pt x="209" y="1735"/>
                    <a:pt x="232" y="1764"/>
                  </a:cubicBezTo>
                  <a:cubicBezTo>
                    <a:pt x="254" y="1793"/>
                    <a:pt x="200" y="1884"/>
                    <a:pt x="218" y="1935"/>
                  </a:cubicBezTo>
                  <a:cubicBezTo>
                    <a:pt x="237" y="1985"/>
                    <a:pt x="325" y="2046"/>
                    <a:pt x="426" y="2033"/>
                  </a:cubicBezTo>
                  <a:cubicBezTo>
                    <a:pt x="527" y="2020"/>
                    <a:pt x="657" y="1996"/>
                    <a:pt x="702" y="1988"/>
                  </a:cubicBezTo>
                  <a:cubicBezTo>
                    <a:pt x="803" y="2227"/>
                    <a:pt x="558" y="2350"/>
                    <a:pt x="558" y="2350"/>
                  </a:cubicBezTo>
                  <a:close/>
                  <a:moveTo>
                    <a:pt x="1109" y="1570"/>
                  </a:moveTo>
                  <a:cubicBezTo>
                    <a:pt x="1012" y="1570"/>
                    <a:pt x="947" y="1499"/>
                    <a:pt x="947" y="1404"/>
                  </a:cubicBezTo>
                  <a:cubicBezTo>
                    <a:pt x="947" y="1307"/>
                    <a:pt x="1014" y="1237"/>
                    <a:pt x="1109" y="1237"/>
                  </a:cubicBezTo>
                  <a:cubicBezTo>
                    <a:pt x="1208" y="1237"/>
                    <a:pt x="1272" y="1307"/>
                    <a:pt x="1274" y="1404"/>
                  </a:cubicBezTo>
                  <a:cubicBezTo>
                    <a:pt x="1274" y="1498"/>
                    <a:pt x="1208" y="1570"/>
                    <a:pt x="1109" y="1570"/>
                  </a:cubicBezTo>
                  <a:close/>
                  <a:moveTo>
                    <a:pt x="1135" y="298"/>
                  </a:moveTo>
                  <a:cubicBezTo>
                    <a:pt x="1376" y="298"/>
                    <a:pt x="1486" y="431"/>
                    <a:pt x="1486" y="583"/>
                  </a:cubicBezTo>
                  <a:cubicBezTo>
                    <a:pt x="1486" y="722"/>
                    <a:pt x="1400" y="813"/>
                    <a:pt x="1331" y="890"/>
                  </a:cubicBezTo>
                  <a:cubicBezTo>
                    <a:pt x="1263" y="965"/>
                    <a:pt x="1235" y="1036"/>
                    <a:pt x="1237" y="1118"/>
                  </a:cubicBezTo>
                  <a:lnTo>
                    <a:pt x="1237" y="1151"/>
                  </a:lnTo>
                  <a:lnTo>
                    <a:pt x="994" y="1151"/>
                  </a:lnTo>
                  <a:lnTo>
                    <a:pt x="992" y="1104"/>
                  </a:lnTo>
                  <a:cubicBezTo>
                    <a:pt x="987" y="1010"/>
                    <a:pt x="1018" y="915"/>
                    <a:pt x="1100" y="817"/>
                  </a:cubicBezTo>
                  <a:cubicBezTo>
                    <a:pt x="1159" y="747"/>
                    <a:pt x="1206" y="689"/>
                    <a:pt x="1206" y="627"/>
                  </a:cubicBezTo>
                  <a:cubicBezTo>
                    <a:pt x="1206" y="563"/>
                    <a:pt x="1164" y="521"/>
                    <a:pt x="1073" y="517"/>
                  </a:cubicBezTo>
                  <a:cubicBezTo>
                    <a:pt x="1012" y="517"/>
                    <a:pt x="939" y="539"/>
                    <a:pt x="892" y="572"/>
                  </a:cubicBezTo>
                  <a:lnTo>
                    <a:pt x="830" y="373"/>
                  </a:lnTo>
                  <a:cubicBezTo>
                    <a:pt x="895" y="334"/>
                    <a:pt x="1005" y="298"/>
                    <a:pt x="1135" y="2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latin typeface="思源黑体 CN Bold" panose="020B0800000000000000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887085" y="4876165"/>
            <a:ext cx="546100" cy="546100"/>
            <a:chOff x="5875272" y="1899043"/>
            <a:chExt cx="1302766" cy="1302765"/>
          </a:xfrm>
        </p:grpSpPr>
        <p:sp>
          <p:nvSpPr>
            <p:cNvPr id="24" name="圆角矩形 10"/>
            <p:cNvSpPr/>
            <p:nvPr/>
          </p:nvSpPr>
          <p:spPr>
            <a:xfrm rot="2700000">
              <a:off x="5875272" y="1899043"/>
              <a:ext cx="1302765" cy="1302766"/>
            </a:xfrm>
            <a:prstGeom prst="roundRect">
              <a:avLst>
                <a:gd name="adj" fmla="val 9524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latin typeface="思源黑体 CN Bold" panose="020B0800000000000000" charset="-122"/>
              </a:endParaRPr>
            </a:p>
          </p:txBody>
        </p:sp>
        <p:sp>
          <p:nvSpPr>
            <p:cNvPr id="25" name="圆角矩形 56"/>
            <p:cNvSpPr/>
            <p:nvPr/>
          </p:nvSpPr>
          <p:spPr>
            <a:xfrm>
              <a:off x="6222137" y="2246692"/>
              <a:ext cx="609038" cy="607471"/>
            </a:xfrm>
            <a:custGeom>
              <a:avLst/>
              <a:gdLst>
                <a:gd name="connsiteX0" fmla="*/ 595838 w 608744"/>
                <a:gd name="connsiteY0" fmla="*/ 324650 h 607178"/>
                <a:gd name="connsiteX1" fmla="*/ 605392 w 608744"/>
                <a:gd name="connsiteY1" fmla="*/ 328152 h 607178"/>
                <a:gd name="connsiteX2" fmla="*/ 608677 w 608744"/>
                <a:gd name="connsiteY2" fmla="*/ 337839 h 607178"/>
                <a:gd name="connsiteX3" fmla="*/ 571056 w 608744"/>
                <a:gd name="connsiteY3" fmla="*/ 452438 h 607178"/>
                <a:gd name="connsiteX4" fmla="*/ 563442 w 608744"/>
                <a:gd name="connsiteY4" fmla="*/ 458175 h 607178"/>
                <a:gd name="connsiteX5" fmla="*/ 554037 w 608744"/>
                <a:gd name="connsiteY5" fmla="*/ 456387 h 607178"/>
                <a:gd name="connsiteX6" fmla="*/ 508504 w 608744"/>
                <a:gd name="connsiteY6" fmla="*/ 425166 h 607178"/>
                <a:gd name="connsiteX7" fmla="*/ 504772 w 608744"/>
                <a:gd name="connsiteY7" fmla="*/ 409743 h 607178"/>
                <a:gd name="connsiteX8" fmla="*/ 529032 w 608744"/>
                <a:gd name="connsiteY8" fmla="*/ 339627 h 607178"/>
                <a:gd name="connsiteX9" fmla="*/ 539631 w 608744"/>
                <a:gd name="connsiteY9" fmla="*/ 329792 h 607178"/>
                <a:gd name="connsiteX10" fmla="*/ 233809 w 608744"/>
                <a:gd name="connsiteY10" fmla="*/ 167232 h 607178"/>
                <a:gd name="connsiteX11" fmla="*/ 252904 w 608744"/>
                <a:gd name="connsiteY11" fmla="*/ 179216 h 607178"/>
                <a:gd name="connsiteX12" fmla="*/ 309218 w 608744"/>
                <a:gd name="connsiteY12" fmla="*/ 258399 h 607178"/>
                <a:gd name="connsiteX13" fmla="*/ 335548 w 608744"/>
                <a:gd name="connsiteY13" fmla="*/ 271956 h 607178"/>
                <a:gd name="connsiteX14" fmla="*/ 398799 w 608744"/>
                <a:gd name="connsiteY14" fmla="*/ 271956 h 607178"/>
                <a:gd name="connsiteX15" fmla="*/ 428262 w 608744"/>
                <a:gd name="connsiteY15" fmla="*/ 301380 h 607178"/>
                <a:gd name="connsiteX16" fmla="*/ 398799 w 608744"/>
                <a:gd name="connsiteY16" fmla="*/ 330804 h 607178"/>
                <a:gd name="connsiteX17" fmla="*/ 335623 w 608744"/>
                <a:gd name="connsiteY17" fmla="*/ 330804 h 607178"/>
                <a:gd name="connsiteX18" fmla="*/ 303624 w 608744"/>
                <a:gd name="connsiteY18" fmla="*/ 344957 h 607178"/>
                <a:gd name="connsiteX19" fmla="*/ 260064 w 608744"/>
                <a:gd name="connsiteY19" fmla="*/ 301380 h 607178"/>
                <a:gd name="connsiteX20" fmla="*/ 261034 w 608744"/>
                <a:gd name="connsiteY20" fmla="*/ 292367 h 607178"/>
                <a:gd name="connsiteX21" fmla="*/ 204794 w 608744"/>
                <a:gd name="connsiteY21" fmla="*/ 213332 h 607178"/>
                <a:gd name="connsiteX22" fmla="*/ 211806 w 608744"/>
                <a:gd name="connsiteY22" fmla="*/ 172288 h 607178"/>
                <a:gd name="connsiteX23" fmla="*/ 233809 w 608744"/>
                <a:gd name="connsiteY23" fmla="*/ 167232 h 607178"/>
                <a:gd name="connsiteX24" fmla="*/ 568728 w 608744"/>
                <a:gd name="connsiteY24" fmla="*/ 156093 h 607178"/>
                <a:gd name="connsiteX25" fmla="*/ 576784 w 608744"/>
                <a:gd name="connsiteY25" fmla="*/ 162203 h 607178"/>
                <a:gd name="connsiteX26" fmla="*/ 606623 w 608744"/>
                <a:gd name="connsiteY26" fmla="*/ 251846 h 607178"/>
                <a:gd name="connsiteX27" fmla="*/ 604310 w 608744"/>
                <a:gd name="connsiteY27" fmla="*/ 261012 h 607178"/>
                <a:gd name="connsiteX28" fmla="*/ 596030 w 608744"/>
                <a:gd name="connsiteY28" fmla="*/ 265557 h 607178"/>
                <a:gd name="connsiteX29" fmla="*/ 541127 w 608744"/>
                <a:gd name="connsiteY29" fmla="*/ 270550 h 607178"/>
                <a:gd name="connsiteX30" fmla="*/ 528371 w 608744"/>
                <a:gd name="connsiteY30" fmla="*/ 260937 h 607178"/>
                <a:gd name="connsiteX31" fmla="*/ 511438 w 608744"/>
                <a:gd name="connsiteY31" fmla="*/ 207509 h 607178"/>
                <a:gd name="connsiteX32" fmla="*/ 514795 w 608744"/>
                <a:gd name="connsiteY32" fmla="*/ 193351 h 607178"/>
                <a:gd name="connsiteX33" fmla="*/ 558881 w 608744"/>
                <a:gd name="connsiteY33" fmla="*/ 158328 h 607178"/>
                <a:gd name="connsiteX34" fmla="*/ 568728 w 608744"/>
                <a:gd name="connsiteY34" fmla="*/ 156093 h 607178"/>
                <a:gd name="connsiteX35" fmla="*/ 464517 w 608744"/>
                <a:gd name="connsiteY35" fmla="*/ 46732 h 607178"/>
                <a:gd name="connsiteX36" fmla="*/ 474363 w 608744"/>
                <a:gd name="connsiteY36" fmla="*/ 48221 h 607178"/>
                <a:gd name="connsiteX37" fmla="*/ 526797 w 608744"/>
                <a:gd name="connsiteY37" fmla="*/ 92166 h 607178"/>
                <a:gd name="connsiteX38" fmla="*/ 530004 w 608744"/>
                <a:gd name="connsiteY38" fmla="*/ 101104 h 607178"/>
                <a:gd name="connsiteX39" fmla="*/ 525604 w 608744"/>
                <a:gd name="connsiteY39" fmla="*/ 109521 h 607178"/>
                <a:gd name="connsiteX40" fmla="*/ 482269 w 608744"/>
                <a:gd name="connsiteY40" fmla="*/ 143857 h 607178"/>
                <a:gd name="connsiteX41" fmla="*/ 466531 w 608744"/>
                <a:gd name="connsiteY41" fmla="*/ 142963 h 607178"/>
                <a:gd name="connsiteX42" fmla="*/ 438188 w 608744"/>
                <a:gd name="connsiteY42" fmla="*/ 118533 h 607178"/>
                <a:gd name="connsiteX43" fmla="*/ 434384 w 608744"/>
                <a:gd name="connsiteY43" fmla="*/ 104158 h 607178"/>
                <a:gd name="connsiteX44" fmla="*/ 456984 w 608744"/>
                <a:gd name="connsiteY44" fmla="*/ 53286 h 607178"/>
                <a:gd name="connsiteX45" fmla="*/ 464517 w 608744"/>
                <a:gd name="connsiteY45" fmla="*/ 46732 h 607178"/>
                <a:gd name="connsiteX46" fmla="*/ 262508 w 608744"/>
                <a:gd name="connsiteY46" fmla="*/ 131 h 607178"/>
                <a:gd name="connsiteX47" fmla="*/ 271981 w 608744"/>
                <a:gd name="connsiteY47" fmla="*/ 2887 h 607178"/>
                <a:gd name="connsiteX48" fmla="*/ 276010 w 608744"/>
                <a:gd name="connsiteY48" fmla="*/ 11825 h 607178"/>
                <a:gd name="connsiteX49" fmla="*/ 276010 w 608744"/>
                <a:gd name="connsiteY49" fmla="*/ 67614 h 607178"/>
                <a:gd name="connsiteX50" fmla="*/ 266237 w 608744"/>
                <a:gd name="connsiteY50" fmla="*/ 79233 h 607178"/>
                <a:gd name="connsiteX51" fmla="*/ 79595 w 608744"/>
                <a:gd name="connsiteY51" fmla="*/ 282426 h 607178"/>
                <a:gd name="connsiteX52" fmla="*/ 106152 w 608744"/>
                <a:gd name="connsiteY52" fmla="*/ 282426 h 607178"/>
                <a:gd name="connsiteX53" fmla="*/ 125771 w 608744"/>
                <a:gd name="connsiteY53" fmla="*/ 302090 h 607178"/>
                <a:gd name="connsiteX54" fmla="*/ 106152 w 608744"/>
                <a:gd name="connsiteY54" fmla="*/ 321680 h 607178"/>
                <a:gd name="connsiteX55" fmla="*/ 79670 w 608744"/>
                <a:gd name="connsiteY55" fmla="*/ 321680 h 607178"/>
                <a:gd name="connsiteX56" fmla="*/ 285856 w 608744"/>
                <a:gd name="connsiteY56" fmla="*/ 527629 h 607178"/>
                <a:gd name="connsiteX57" fmla="*/ 285856 w 608744"/>
                <a:gd name="connsiteY57" fmla="*/ 501187 h 607178"/>
                <a:gd name="connsiteX58" fmla="*/ 305550 w 608744"/>
                <a:gd name="connsiteY58" fmla="*/ 481523 h 607178"/>
                <a:gd name="connsiteX59" fmla="*/ 325169 w 608744"/>
                <a:gd name="connsiteY59" fmla="*/ 501187 h 607178"/>
                <a:gd name="connsiteX60" fmla="*/ 325169 w 608744"/>
                <a:gd name="connsiteY60" fmla="*/ 527629 h 607178"/>
                <a:gd name="connsiteX61" fmla="*/ 455863 w 608744"/>
                <a:gd name="connsiteY61" fmla="*/ 471393 h 607178"/>
                <a:gd name="connsiteX62" fmla="*/ 470410 w 608744"/>
                <a:gd name="connsiteY62" fmla="*/ 470425 h 607178"/>
                <a:gd name="connsiteX63" fmla="*/ 516884 w 608744"/>
                <a:gd name="connsiteY63" fmla="*/ 502230 h 607178"/>
                <a:gd name="connsiteX64" fmla="*/ 521957 w 608744"/>
                <a:gd name="connsiteY64" fmla="*/ 511019 h 607178"/>
                <a:gd name="connsiteX65" fmla="*/ 518376 w 608744"/>
                <a:gd name="connsiteY65" fmla="*/ 520479 h 607178"/>
                <a:gd name="connsiteX66" fmla="*/ 305550 w 608744"/>
                <a:gd name="connsiteY66" fmla="*/ 607178 h 607178"/>
                <a:gd name="connsiteX67" fmla="*/ 0 w 608744"/>
                <a:gd name="connsiteY67" fmla="*/ 302090 h 607178"/>
                <a:gd name="connsiteX68" fmla="*/ 262508 w 608744"/>
                <a:gd name="connsiteY68" fmla="*/ 131 h 607178"/>
                <a:gd name="connsiteX69" fmla="*/ 348549 w 608744"/>
                <a:gd name="connsiteY69" fmla="*/ 128 h 607178"/>
                <a:gd name="connsiteX70" fmla="*/ 396819 w 608744"/>
                <a:gd name="connsiteY70" fmla="*/ 11223 h 607178"/>
                <a:gd name="connsiteX71" fmla="*/ 403981 w 608744"/>
                <a:gd name="connsiteY71" fmla="*/ 17627 h 607178"/>
                <a:gd name="connsiteX72" fmla="*/ 404056 w 608744"/>
                <a:gd name="connsiteY72" fmla="*/ 27307 h 607178"/>
                <a:gd name="connsiteX73" fmla="*/ 381599 w 608744"/>
                <a:gd name="connsiteY73" fmla="*/ 77721 h 607178"/>
                <a:gd name="connsiteX74" fmla="*/ 367573 w 608744"/>
                <a:gd name="connsiteY74" fmla="*/ 84348 h 607178"/>
                <a:gd name="connsiteX75" fmla="*/ 344818 w 608744"/>
                <a:gd name="connsiteY75" fmla="*/ 79135 h 607178"/>
                <a:gd name="connsiteX76" fmla="*/ 335045 w 608744"/>
                <a:gd name="connsiteY76" fmla="*/ 67519 h 607178"/>
                <a:gd name="connsiteX77" fmla="*/ 335045 w 608744"/>
                <a:gd name="connsiteY77" fmla="*/ 11819 h 607178"/>
                <a:gd name="connsiteX78" fmla="*/ 339148 w 608744"/>
                <a:gd name="connsiteY78" fmla="*/ 2883 h 607178"/>
                <a:gd name="connsiteX79" fmla="*/ 348549 w 608744"/>
                <a:gd name="connsiteY79" fmla="*/ 128 h 60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608744" h="607178">
                  <a:moveTo>
                    <a:pt x="595838" y="324650"/>
                  </a:moveTo>
                  <a:cubicBezTo>
                    <a:pt x="599346" y="324352"/>
                    <a:pt x="602855" y="325619"/>
                    <a:pt x="605392" y="328152"/>
                  </a:cubicBezTo>
                  <a:cubicBezTo>
                    <a:pt x="607856" y="330760"/>
                    <a:pt x="609050" y="334262"/>
                    <a:pt x="608677" y="337839"/>
                  </a:cubicBezTo>
                  <a:cubicBezTo>
                    <a:pt x="603825" y="379118"/>
                    <a:pt x="590762" y="417864"/>
                    <a:pt x="571056" y="452438"/>
                  </a:cubicBezTo>
                  <a:cubicBezTo>
                    <a:pt x="569414" y="455344"/>
                    <a:pt x="566652" y="457430"/>
                    <a:pt x="563442" y="458175"/>
                  </a:cubicBezTo>
                  <a:cubicBezTo>
                    <a:pt x="560233" y="458920"/>
                    <a:pt x="556799" y="458250"/>
                    <a:pt x="554037" y="456387"/>
                  </a:cubicBezTo>
                  <a:lnTo>
                    <a:pt x="508504" y="425166"/>
                  </a:lnTo>
                  <a:cubicBezTo>
                    <a:pt x="503429" y="421739"/>
                    <a:pt x="501861" y="415033"/>
                    <a:pt x="504772" y="409743"/>
                  </a:cubicBezTo>
                  <a:cubicBezTo>
                    <a:pt x="516491" y="388209"/>
                    <a:pt x="524851" y="364663"/>
                    <a:pt x="529032" y="339627"/>
                  </a:cubicBezTo>
                  <a:cubicBezTo>
                    <a:pt x="529927" y="334337"/>
                    <a:pt x="534257" y="330313"/>
                    <a:pt x="539631" y="329792"/>
                  </a:cubicBezTo>
                  <a:close/>
                  <a:moveTo>
                    <a:pt x="233809" y="167232"/>
                  </a:moveTo>
                  <a:cubicBezTo>
                    <a:pt x="241249" y="168489"/>
                    <a:pt x="248205" y="172586"/>
                    <a:pt x="252904" y="179216"/>
                  </a:cubicBezTo>
                  <a:lnTo>
                    <a:pt x="309218" y="258399"/>
                  </a:lnTo>
                  <a:cubicBezTo>
                    <a:pt x="319586" y="259740"/>
                    <a:pt x="328835" y="264656"/>
                    <a:pt x="335548" y="271956"/>
                  </a:cubicBezTo>
                  <a:lnTo>
                    <a:pt x="398799" y="271956"/>
                  </a:lnTo>
                  <a:cubicBezTo>
                    <a:pt x="415060" y="271956"/>
                    <a:pt x="428262" y="285141"/>
                    <a:pt x="428262" y="301380"/>
                  </a:cubicBezTo>
                  <a:cubicBezTo>
                    <a:pt x="428262" y="317619"/>
                    <a:pt x="415060" y="330804"/>
                    <a:pt x="398799" y="330804"/>
                  </a:cubicBezTo>
                  <a:lnTo>
                    <a:pt x="335623" y="330804"/>
                  </a:lnTo>
                  <a:cubicBezTo>
                    <a:pt x="327642" y="339445"/>
                    <a:pt x="316304" y="344957"/>
                    <a:pt x="303624" y="344957"/>
                  </a:cubicBezTo>
                  <a:cubicBezTo>
                    <a:pt x="279532" y="344957"/>
                    <a:pt x="260064" y="325441"/>
                    <a:pt x="260064" y="301380"/>
                  </a:cubicBezTo>
                  <a:cubicBezTo>
                    <a:pt x="260064" y="298251"/>
                    <a:pt x="260363" y="295272"/>
                    <a:pt x="261034" y="292367"/>
                  </a:cubicBezTo>
                  <a:lnTo>
                    <a:pt x="204794" y="213332"/>
                  </a:lnTo>
                  <a:cubicBezTo>
                    <a:pt x="195396" y="200073"/>
                    <a:pt x="198529" y="181674"/>
                    <a:pt x="211806" y="172288"/>
                  </a:cubicBezTo>
                  <a:cubicBezTo>
                    <a:pt x="218444" y="167558"/>
                    <a:pt x="226369" y="165975"/>
                    <a:pt x="233809" y="167232"/>
                  </a:cubicBezTo>
                  <a:close/>
                  <a:moveTo>
                    <a:pt x="568728" y="156093"/>
                  </a:moveTo>
                  <a:cubicBezTo>
                    <a:pt x="572234" y="156838"/>
                    <a:pt x="575143" y="159074"/>
                    <a:pt x="576784" y="162203"/>
                  </a:cubicBezTo>
                  <a:cubicBezTo>
                    <a:pt x="591107" y="189849"/>
                    <a:pt x="601327" y="220028"/>
                    <a:pt x="606623" y="251846"/>
                  </a:cubicBezTo>
                  <a:cubicBezTo>
                    <a:pt x="607145" y="255050"/>
                    <a:pt x="606324" y="258404"/>
                    <a:pt x="604310" y="261012"/>
                  </a:cubicBezTo>
                  <a:cubicBezTo>
                    <a:pt x="602296" y="263545"/>
                    <a:pt x="599312" y="265259"/>
                    <a:pt x="596030" y="265557"/>
                  </a:cubicBezTo>
                  <a:lnTo>
                    <a:pt x="541127" y="270550"/>
                  </a:lnTo>
                  <a:cubicBezTo>
                    <a:pt x="535010" y="271146"/>
                    <a:pt x="529490" y="266973"/>
                    <a:pt x="528371" y="260937"/>
                  </a:cubicBezTo>
                  <a:cubicBezTo>
                    <a:pt x="524940" y="242234"/>
                    <a:pt x="519196" y="224350"/>
                    <a:pt x="511438" y="207509"/>
                  </a:cubicBezTo>
                  <a:cubicBezTo>
                    <a:pt x="509200" y="202591"/>
                    <a:pt x="510617" y="196704"/>
                    <a:pt x="514795" y="193351"/>
                  </a:cubicBezTo>
                  <a:lnTo>
                    <a:pt x="558881" y="158328"/>
                  </a:lnTo>
                  <a:cubicBezTo>
                    <a:pt x="561641" y="156167"/>
                    <a:pt x="565296" y="155348"/>
                    <a:pt x="568728" y="156093"/>
                  </a:cubicBezTo>
                  <a:close/>
                  <a:moveTo>
                    <a:pt x="464517" y="46732"/>
                  </a:moveTo>
                  <a:cubicBezTo>
                    <a:pt x="467874" y="45689"/>
                    <a:pt x="471454" y="46285"/>
                    <a:pt x="474363" y="48221"/>
                  </a:cubicBezTo>
                  <a:cubicBezTo>
                    <a:pt x="493457" y="60883"/>
                    <a:pt x="511059" y="75631"/>
                    <a:pt x="526797" y="92166"/>
                  </a:cubicBezTo>
                  <a:cubicBezTo>
                    <a:pt x="529109" y="94549"/>
                    <a:pt x="530228" y="97752"/>
                    <a:pt x="530004" y="101104"/>
                  </a:cubicBezTo>
                  <a:cubicBezTo>
                    <a:pt x="529781" y="104381"/>
                    <a:pt x="528214" y="107510"/>
                    <a:pt x="525604" y="109521"/>
                  </a:cubicBezTo>
                  <a:lnTo>
                    <a:pt x="482269" y="143857"/>
                  </a:lnTo>
                  <a:cubicBezTo>
                    <a:pt x="477570" y="147656"/>
                    <a:pt x="470782" y="147209"/>
                    <a:pt x="466531" y="142963"/>
                  </a:cubicBezTo>
                  <a:cubicBezTo>
                    <a:pt x="457730" y="134025"/>
                    <a:pt x="448332" y="125907"/>
                    <a:pt x="438188" y="118533"/>
                  </a:cubicBezTo>
                  <a:cubicBezTo>
                    <a:pt x="433713" y="115256"/>
                    <a:pt x="432072" y="109297"/>
                    <a:pt x="434384" y="104158"/>
                  </a:cubicBezTo>
                  <a:lnTo>
                    <a:pt x="456984" y="53286"/>
                  </a:lnTo>
                  <a:cubicBezTo>
                    <a:pt x="458401" y="50083"/>
                    <a:pt x="461161" y="47700"/>
                    <a:pt x="464517" y="46732"/>
                  </a:cubicBezTo>
                  <a:close/>
                  <a:moveTo>
                    <a:pt x="262508" y="131"/>
                  </a:moveTo>
                  <a:cubicBezTo>
                    <a:pt x="265939" y="-390"/>
                    <a:pt x="269370" y="653"/>
                    <a:pt x="271981" y="2887"/>
                  </a:cubicBezTo>
                  <a:cubicBezTo>
                    <a:pt x="274518" y="5122"/>
                    <a:pt x="276010" y="8399"/>
                    <a:pt x="276010" y="11825"/>
                  </a:cubicBezTo>
                  <a:lnTo>
                    <a:pt x="276010" y="67614"/>
                  </a:lnTo>
                  <a:cubicBezTo>
                    <a:pt x="276010" y="73349"/>
                    <a:pt x="271907" y="78191"/>
                    <a:pt x="266237" y="79233"/>
                  </a:cubicBezTo>
                  <a:cubicBezTo>
                    <a:pt x="166128" y="96737"/>
                    <a:pt x="88472" y="179862"/>
                    <a:pt x="79595" y="282426"/>
                  </a:cubicBezTo>
                  <a:lnTo>
                    <a:pt x="106152" y="282426"/>
                  </a:lnTo>
                  <a:cubicBezTo>
                    <a:pt x="116968" y="282426"/>
                    <a:pt x="125771" y="291216"/>
                    <a:pt x="125771" y="302090"/>
                  </a:cubicBezTo>
                  <a:cubicBezTo>
                    <a:pt x="125771" y="312965"/>
                    <a:pt x="116968" y="321680"/>
                    <a:pt x="106152" y="321680"/>
                  </a:cubicBezTo>
                  <a:lnTo>
                    <a:pt x="79670" y="321680"/>
                  </a:lnTo>
                  <a:cubicBezTo>
                    <a:pt x="89069" y="430949"/>
                    <a:pt x="176422" y="518170"/>
                    <a:pt x="285856" y="527629"/>
                  </a:cubicBezTo>
                  <a:lnTo>
                    <a:pt x="285856" y="501187"/>
                  </a:lnTo>
                  <a:cubicBezTo>
                    <a:pt x="285856" y="490312"/>
                    <a:pt x="294659" y="481523"/>
                    <a:pt x="305550" y="481523"/>
                  </a:cubicBezTo>
                  <a:cubicBezTo>
                    <a:pt x="316367" y="481523"/>
                    <a:pt x="325169" y="490312"/>
                    <a:pt x="325169" y="501187"/>
                  </a:cubicBezTo>
                  <a:lnTo>
                    <a:pt x="325169" y="527629"/>
                  </a:lnTo>
                  <a:cubicBezTo>
                    <a:pt x="375149" y="523309"/>
                    <a:pt x="420430" y="502826"/>
                    <a:pt x="455863" y="471393"/>
                  </a:cubicBezTo>
                  <a:cubicBezTo>
                    <a:pt x="459966" y="467744"/>
                    <a:pt x="465934" y="467371"/>
                    <a:pt x="470410" y="470425"/>
                  </a:cubicBezTo>
                  <a:lnTo>
                    <a:pt x="516884" y="502230"/>
                  </a:lnTo>
                  <a:cubicBezTo>
                    <a:pt x="519793" y="504241"/>
                    <a:pt x="521658" y="507444"/>
                    <a:pt x="521957" y="511019"/>
                  </a:cubicBezTo>
                  <a:cubicBezTo>
                    <a:pt x="522255" y="514520"/>
                    <a:pt x="520912" y="518021"/>
                    <a:pt x="518376" y="520479"/>
                  </a:cubicBezTo>
                  <a:cubicBezTo>
                    <a:pt x="463398" y="574033"/>
                    <a:pt x="388428" y="607178"/>
                    <a:pt x="305550" y="607178"/>
                  </a:cubicBezTo>
                  <a:cubicBezTo>
                    <a:pt x="136811" y="607178"/>
                    <a:pt x="0" y="470574"/>
                    <a:pt x="0" y="302090"/>
                  </a:cubicBezTo>
                  <a:cubicBezTo>
                    <a:pt x="0" y="148206"/>
                    <a:pt x="114134" y="20987"/>
                    <a:pt x="262508" y="131"/>
                  </a:cubicBezTo>
                  <a:close/>
                  <a:moveTo>
                    <a:pt x="348549" y="128"/>
                  </a:moveTo>
                  <a:cubicBezTo>
                    <a:pt x="365111" y="2510"/>
                    <a:pt x="381226" y="6308"/>
                    <a:pt x="396819" y="11223"/>
                  </a:cubicBezTo>
                  <a:cubicBezTo>
                    <a:pt x="400027" y="12191"/>
                    <a:pt x="402639" y="14574"/>
                    <a:pt x="403981" y="17627"/>
                  </a:cubicBezTo>
                  <a:cubicBezTo>
                    <a:pt x="405399" y="20680"/>
                    <a:pt x="405399" y="24180"/>
                    <a:pt x="404056" y="27307"/>
                  </a:cubicBezTo>
                  <a:lnTo>
                    <a:pt x="381599" y="77721"/>
                  </a:lnTo>
                  <a:cubicBezTo>
                    <a:pt x="379212" y="83082"/>
                    <a:pt x="373244" y="85912"/>
                    <a:pt x="367573" y="84348"/>
                  </a:cubicBezTo>
                  <a:cubicBezTo>
                    <a:pt x="360187" y="82188"/>
                    <a:pt x="352578" y="80476"/>
                    <a:pt x="344818" y="79135"/>
                  </a:cubicBezTo>
                  <a:cubicBezTo>
                    <a:pt x="339148" y="78167"/>
                    <a:pt x="335045" y="73253"/>
                    <a:pt x="335045" y="67519"/>
                  </a:cubicBezTo>
                  <a:lnTo>
                    <a:pt x="335045" y="11819"/>
                  </a:lnTo>
                  <a:cubicBezTo>
                    <a:pt x="335045" y="8393"/>
                    <a:pt x="336537" y="5117"/>
                    <a:pt x="339148" y="2883"/>
                  </a:cubicBezTo>
                  <a:cubicBezTo>
                    <a:pt x="341685" y="649"/>
                    <a:pt x="345191" y="-319"/>
                    <a:pt x="348549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latin typeface="思源黑体 CN Bold" panose="020B0800000000000000" charset="-122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6824345" y="1767205"/>
            <a:ext cx="2084070" cy="43197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charset="-122"/>
                <a:ea typeface="思源宋体 CN" panose="02020400000000000000"/>
              </a:rPr>
              <a:t>自我介绍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charset="-122"/>
              <a:ea typeface="思源宋体 CN" panose="0202040000000000000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887210" y="4919345"/>
            <a:ext cx="2369185" cy="43197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charset="-122"/>
                <a:ea typeface="思源宋体 CN" panose="02020400000000000000"/>
              </a:rPr>
              <a:t>不足与改进计划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charset="-122"/>
              <a:ea typeface="思源宋体 CN" panose="0202040000000000000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5887085" y="3292475"/>
            <a:ext cx="546100" cy="546100"/>
            <a:chOff x="5875272" y="1899043"/>
            <a:chExt cx="1302766" cy="1302765"/>
          </a:xfrm>
        </p:grpSpPr>
        <p:sp>
          <p:nvSpPr>
            <p:cNvPr id="33" name="圆角矩形 7"/>
            <p:cNvSpPr/>
            <p:nvPr/>
          </p:nvSpPr>
          <p:spPr>
            <a:xfrm rot="2700000">
              <a:off x="5875272" y="1899043"/>
              <a:ext cx="1302765" cy="1302766"/>
            </a:xfrm>
            <a:prstGeom prst="roundRect">
              <a:avLst>
                <a:gd name="adj" fmla="val 9524"/>
              </a:avLst>
            </a:prstGeom>
            <a:noFill/>
            <a:ln w="28575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圆角矩形 45"/>
            <p:cNvSpPr/>
            <p:nvPr/>
          </p:nvSpPr>
          <p:spPr>
            <a:xfrm>
              <a:off x="6222137" y="2293114"/>
              <a:ext cx="609038" cy="514628"/>
            </a:xfrm>
            <a:custGeom>
              <a:avLst/>
              <a:gdLst>
                <a:gd name="connsiteX0" fmla="*/ 280800 w 608627"/>
                <a:gd name="connsiteY0" fmla="*/ 0 h 514281"/>
                <a:gd name="connsiteX1" fmla="*/ 595097 w 608627"/>
                <a:gd name="connsiteY1" fmla="*/ 230387 h 514281"/>
                <a:gd name="connsiteX2" fmla="*/ 608627 w 608627"/>
                <a:gd name="connsiteY2" fmla="*/ 257141 h 514281"/>
                <a:gd name="connsiteX3" fmla="*/ 595097 w 608627"/>
                <a:gd name="connsiteY3" fmla="*/ 283806 h 514281"/>
                <a:gd name="connsiteX4" fmla="*/ 280800 w 608627"/>
                <a:gd name="connsiteY4" fmla="*/ 514281 h 514281"/>
                <a:gd name="connsiteX5" fmla="*/ 241546 w 608627"/>
                <a:gd name="connsiteY5" fmla="*/ 460862 h 514281"/>
                <a:gd name="connsiteX6" fmla="*/ 519349 w 608627"/>
                <a:gd name="connsiteY6" fmla="*/ 257141 h 514281"/>
                <a:gd name="connsiteX7" fmla="*/ 241546 w 608627"/>
                <a:gd name="connsiteY7" fmla="*/ 53419 h 514281"/>
                <a:gd name="connsiteX8" fmla="*/ 39254 w 608627"/>
                <a:gd name="connsiteY8" fmla="*/ 0 h 514281"/>
                <a:gd name="connsiteX9" fmla="*/ 353551 w 608627"/>
                <a:gd name="connsiteY9" fmla="*/ 230387 h 514281"/>
                <a:gd name="connsiteX10" fmla="*/ 367081 w 608627"/>
                <a:gd name="connsiteY10" fmla="*/ 257141 h 514281"/>
                <a:gd name="connsiteX11" fmla="*/ 353551 w 608627"/>
                <a:gd name="connsiteY11" fmla="*/ 283806 h 514281"/>
                <a:gd name="connsiteX12" fmla="*/ 39254 w 608627"/>
                <a:gd name="connsiteY12" fmla="*/ 514281 h 514281"/>
                <a:gd name="connsiteX13" fmla="*/ 0 w 608627"/>
                <a:gd name="connsiteY13" fmla="*/ 460862 h 514281"/>
                <a:gd name="connsiteX14" fmla="*/ 277803 w 608627"/>
                <a:gd name="connsiteY14" fmla="*/ 257141 h 514281"/>
                <a:gd name="connsiteX15" fmla="*/ 0 w 608627"/>
                <a:gd name="connsiteY15" fmla="*/ 53419 h 51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8627" h="514281">
                  <a:moveTo>
                    <a:pt x="280800" y="0"/>
                  </a:moveTo>
                  <a:lnTo>
                    <a:pt x="595097" y="230387"/>
                  </a:lnTo>
                  <a:cubicBezTo>
                    <a:pt x="603553" y="236697"/>
                    <a:pt x="608627" y="246563"/>
                    <a:pt x="608627" y="257141"/>
                  </a:cubicBezTo>
                  <a:cubicBezTo>
                    <a:pt x="608627" y="267629"/>
                    <a:pt x="603553" y="277584"/>
                    <a:pt x="595097" y="283806"/>
                  </a:cubicBezTo>
                  <a:lnTo>
                    <a:pt x="280800" y="514281"/>
                  </a:lnTo>
                  <a:lnTo>
                    <a:pt x="241546" y="460862"/>
                  </a:lnTo>
                  <a:lnTo>
                    <a:pt x="519349" y="257141"/>
                  </a:lnTo>
                  <a:lnTo>
                    <a:pt x="241546" y="53419"/>
                  </a:lnTo>
                  <a:close/>
                  <a:moveTo>
                    <a:pt x="39254" y="0"/>
                  </a:moveTo>
                  <a:lnTo>
                    <a:pt x="353551" y="230387"/>
                  </a:lnTo>
                  <a:cubicBezTo>
                    <a:pt x="362096" y="236697"/>
                    <a:pt x="367081" y="246563"/>
                    <a:pt x="367081" y="257141"/>
                  </a:cubicBezTo>
                  <a:cubicBezTo>
                    <a:pt x="367081" y="267629"/>
                    <a:pt x="362096" y="277584"/>
                    <a:pt x="353551" y="283806"/>
                  </a:cubicBezTo>
                  <a:lnTo>
                    <a:pt x="39254" y="514281"/>
                  </a:lnTo>
                  <a:lnTo>
                    <a:pt x="0" y="460862"/>
                  </a:lnTo>
                  <a:lnTo>
                    <a:pt x="277803" y="257141"/>
                  </a:lnTo>
                  <a:lnTo>
                    <a:pt x="0" y="53419"/>
                  </a:lnTo>
                  <a:close/>
                </a:path>
              </a:pathLst>
            </a:custGeom>
            <a:solidFill>
              <a:srgbClr val="ED7D3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6824345" y="3343275"/>
            <a:ext cx="3252470" cy="43197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思源宋体 CN" panose="02020400000000000000"/>
              </a:rPr>
              <a:t>评价期内工作重要成果</a:t>
            </a:r>
            <a:endParaRPr lang="zh-CN" altLang="en-US" sz="2000" b="1" dirty="0">
              <a:solidFill>
                <a:prstClr val="black">
                  <a:lumMod val="85000"/>
                  <a:lumOff val="15000"/>
                </a:prstClr>
              </a:solidFill>
              <a:latin typeface="微软雅黑 Light" panose="020B0502040204020203" charset="-122"/>
              <a:ea typeface="思源宋体 CN" panose="0202040000000000000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/>
          <p:cNvSpPr/>
          <p:nvPr/>
        </p:nvSpPr>
        <p:spPr>
          <a:xfrm>
            <a:off x="4067175" y="1331595"/>
            <a:ext cx="759460" cy="7594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自我介绍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pic>
        <p:nvPicPr>
          <p:cNvPr id="16" name="图片 15" descr="LOGO+专业成就非凡（横板）_1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642620" y="368935"/>
            <a:ext cx="2327910" cy="412115"/>
          </a:xfrm>
          <a:prstGeom prst="rect">
            <a:avLst/>
          </a:prstGeom>
        </p:spPr>
      </p:pic>
      <p:sp>
        <p:nvSpPr>
          <p:cNvPr id="30" name="椭圆 29"/>
          <p:cNvSpPr/>
          <p:nvPr/>
        </p:nvSpPr>
        <p:spPr>
          <a:xfrm>
            <a:off x="4067175" y="4919980"/>
            <a:ext cx="759460" cy="759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4067175" y="2475865"/>
            <a:ext cx="759460" cy="7594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4067179" y="3619569"/>
            <a:ext cx="759205" cy="759205"/>
            <a:chOff x="1271226" y="4116330"/>
            <a:chExt cx="1840230" cy="1840230"/>
          </a:xfrm>
        </p:grpSpPr>
        <p:sp>
          <p:nvSpPr>
            <p:cNvPr id="36" name="椭圆 35"/>
            <p:cNvSpPr/>
            <p:nvPr/>
          </p:nvSpPr>
          <p:spPr>
            <a:xfrm>
              <a:off x="1271226" y="4116330"/>
              <a:ext cx="1840230" cy="184023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422"/>
            <p:cNvSpPr>
              <a:spLocks noEditPoints="1"/>
            </p:cNvSpPr>
            <p:nvPr/>
          </p:nvSpPr>
          <p:spPr bwMode="auto">
            <a:xfrm>
              <a:off x="1854642" y="4764763"/>
              <a:ext cx="673397" cy="524786"/>
            </a:xfrm>
            <a:custGeom>
              <a:avLst/>
              <a:gdLst>
                <a:gd name="T0" fmla="*/ 539 w 582"/>
                <a:gd name="T1" fmla="*/ 454 h 454"/>
                <a:gd name="T2" fmla="*/ 546 w 582"/>
                <a:gd name="T3" fmla="*/ 452 h 454"/>
                <a:gd name="T4" fmla="*/ 551 w 582"/>
                <a:gd name="T5" fmla="*/ 449 h 454"/>
                <a:gd name="T6" fmla="*/ 554 w 582"/>
                <a:gd name="T7" fmla="*/ 443 h 454"/>
                <a:gd name="T8" fmla="*/ 555 w 582"/>
                <a:gd name="T9" fmla="*/ 437 h 454"/>
                <a:gd name="T10" fmla="*/ 516 w 582"/>
                <a:gd name="T11" fmla="*/ 148 h 454"/>
                <a:gd name="T12" fmla="*/ 456 w 582"/>
                <a:gd name="T13" fmla="*/ 437 h 454"/>
                <a:gd name="T14" fmla="*/ 458 w 582"/>
                <a:gd name="T15" fmla="*/ 443 h 454"/>
                <a:gd name="T16" fmla="*/ 462 w 582"/>
                <a:gd name="T17" fmla="*/ 449 h 454"/>
                <a:gd name="T18" fmla="*/ 467 w 582"/>
                <a:gd name="T19" fmla="*/ 452 h 454"/>
                <a:gd name="T20" fmla="*/ 472 w 582"/>
                <a:gd name="T21" fmla="*/ 454 h 454"/>
                <a:gd name="T22" fmla="*/ 350 w 582"/>
                <a:gd name="T23" fmla="*/ 454 h 454"/>
                <a:gd name="T24" fmla="*/ 384 w 582"/>
                <a:gd name="T25" fmla="*/ 454 h 454"/>
                <a:gd name="T26" fmla="*/ 404 w 582"/>
                <a:gd name="T27" fmla="*/ 454 h 454"/>
                <a:gd name="T28" fmla="*/ 409 w 582"/>
                <a:gd name="T29" fmla="*/ 450 h 454"/>
                <a:gd name="T30" fmla="*/ 414 w 582"/>
                <a:gd name="T31" fmla="*/ 447 h 454"/>
                <a:gd name="T32" fmla="*/ 416 w 582"/>
                <a:gd name="T33" fmla="*/ 441 h 454"/>
                <a:gd name="T34" fmla="*/ 416 w 582"/>
                <a:gd name="T35" fmla="*/ 412 h 454"/>
                <a:gd name="T36" fmla="*/ 416 w 582"/>
                <a:gd name="T37" fmla="*/ 361 h 454"/>
                <a:gd name="T38" fmla="*/ 416 w 582"/>
                <a:gd name="T39" fmla="*/ 311 h 454"/>
                <a:gd name="T40" fmla="*/ 416 w 582"/>
                <a:gd name="T41" fmla="*/ 260 h 454"/>
                <a:gd name="T42" fmla="*/ 416 w 582"/>
                <a:gd name="T43" fmla="*/ 234 h 454"/>
                <a:gd name="T44" fmla="*/ 318 w 582"/>
                <a:gd name="T45" fmla="*/ 316 h 454"/>
                <a:gd name="T46" fmla="*/ 317 w 582"/>
                <a:gd name="T47" fmla="*/ 437 h 454"/>
                <a:gd name="T48" fmla="*/ 318 w 582"/>
                <a:gd name="T49" fmla="*/ 443 h 454"/>
                <a:gd name="T50" fmla="*/ 322 w 582"/>
                <a:gd name="T51" fmla="*/ 449 h 454"/>
                <a:gd name="T52" fmla="*/ 328 w 582"/>
                <a:gd name="T53" fmla="*/ 452 h 454"/>
                <a:gd name="T54" fmla="*/ 334 w 582"/>
                <a:gd name="T55" fmla="*/ 454 h 454"/>
                <a:gd name="T56" fmla="*/ 122 w 582"/>
                <a:gd name="T57" fmla="*/ 454 h 454"/>
                <a:gd name="T58" fmla="*/ 128 w 582"/>
                <a:gd name="T59" fmla="*/ 452 h 454"/>
                <a:gd name="T60" fmla="*/ 133 w 582"/>
                <a:gd name="T61" fmla="*/ 449 h 454"/>
                <a:gd name="T62" fmla="*/ 136 w 582"/>
                <a:gd name="T63" fmla="*/ 443 h 454"/>
                <a:gd name="T64" fmla="*/ 139 w 582"/>
                <a:gd name="T65" fmla="*/ 437 h 454"/>
                <a:gd name="T66" fmla="*/ 40 w 582"/>
                <a:gd name="T67" fmla="*/ 382 h 454"/>
                <a:gd name="T68" fmla="*/ 40 w 582"/>
                <a:gd name="T69" fmla="*/ 441 h 454"/>
                <a:gd name="T70" fmla="*/ 42 w 582"/>
                <a:gd name="T71" fmla="*/ 447 h 454"/>
                <a:gd name="T72" fmla="*/ 47 w 582"/>
                <a:gd name="T73" fmla="*/ 450 h 454"/>
                <a:gd name="T74" fmla="*/ 52 w 582"/>
                <a:gd name="T75" fmla="*/ 454 h 454"/>
                <a:gd name="T76" fmla="*/ 56 w 582"/>
                <a:gd name="T77" fmla="*/ 454 h 454"/>
                <a:gd name="T78" fmla="*/ 218 w 582"/>
                <a:gd name="T79" fmla="*/ 167 h 454"/>
                <a:gd name="T80" fmla="*/ 244 w 582"/>
                <a:gd name="T81" fmla="*/ 167 h 454"/>
                <a:gd name="T82" fmla="*/ 484 w 582"/>
                <a:gd name="T83" fmla="*/ 52 h 454"/>
                <a:gd name="T84" fmla="*/ 520 w 582"/>
                <a:gd name="T85" fmla="*/ 11 h 454"/>
                <a:gd name="T86" fmla="*/ 561 w 582"/>
                <a:gd name="T87" fmla="*/ 59 h 454"/>
                <a:gd name="T88" fmla="*/ 518 w 582"/>
                <a:gd name="T89" fmla="*/ 91 h 454"/>
                <a:gd name="T90" fmla="*/ 316 w 582"/>
                <a:gd name="T91" fmla="*/ 265 h 454"/>
                <a:gd name="T92" fmla="*/ 232 w 582"/>
                <a:gd name="T93" fmla="*/ 219 h 454"/>
                <a:gd name="T94" fmla="*/ 0 w 582"/>
                <a:gd name="T95" fmla="*/ 296 h 454"/>
                <a:gd name="T96" fmla="*/ 211 w 582"/>
                <a:gd name="T97" fmla="*/ 454 h 454"/>
                <a:gd name="T98" fmla="*/ 245 w 582"/>
                <a:gd name="T99" fmla="*/ 454 h 454"/>
                <a:gd name="T100" fmla="*/ 265 w 582"/>
                <a:gd name="T101" fmla="*/ 454 h 454"/>
                <a:gd name="T102" fmla="*/ 271 w 582"/>
                <a:gd name="T103" fmla="*/ 450 h 454"/>
                <a:gd name="T104" fmla="*/ 274 w 582"/>
                <a:gd name="T105" fmla="*/ 447 h 454"/>
                <a:gd name="T106" fmla="*/ 278 w 582"/>
                <a:gd name="T107" fmla="*/ 441 h 454"/>
                <a:gd name="T108" fmla="*/ 278 w 582"/>
                <a:gd name="T109" fmla="*/ 294 h 454"/>
                <a:gd name="T110" fmla="*/ 178 w 582"/>
                <a:gd name="T111" fmla="*/ 301 h 454"/>
                <a:gd name="T112" fmla="*/ 178 w 582"/>
                <a:gd name="T113" fmla="*/ 441 h 454"/>
                <a:gd name="T114" fmla="*/ 181 w 582"/>
                <a:gd name="T115" fmla="*/ 447 h 454"/>
                <a:gd name="T116" fmla="*/ 185 w 582"/>
                <a:gd name="T117" fmla="*/ 450 h 454"/>
                <a:gd name="T118" fmla="*/ 191 w 582"/>
                <a:gd name="T119" fmla="*/ 454 h 454"/>
                <a:gd name="T120" fmla="*/ 195 w 582"/>
                <a:gd name="T121" fmla="*/ 45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2" h="454">
                  <a:moveTo>
                    <a:pt x="472" y="454"/>
                  </a:moveTo>
                  <a:lnTo>
                    <a:pt x="539" y="454"/>
                  </a:lnTo>
                  <a:lnTo>
                    <a:pt x="542" y="454"/>
                  </a:lnTo>
                  <a:lnTo>
                    <a:pt x="546" y="452"/>
                  </a:lnTo>
                  <a:lnTo>
                    <a:pt x="548" y="450"/>
                  </a:lnTo>
                  <a:lnTo>
                    <a:pt x="551" y="449"/>
                  </a:lnTo>
                  <a:lnTo>
                    <a:pt x="553" y="447"/>
                  </a:lnTo>
                  <a:lnTo>
                    <a:pt x="554" y="443"/>
                  </a:lnTo>
                  <a:lnTo>
                    <a:pt x="555" y="441"/>
                  </a:lnTo>
                  <a:lnTo>
                    <a:pt x="555" y="437"/>
                  </a:lnTo>
                  <a:lnTo>
                    <a:pt x="555" y="193"/>
                  </a:lnTo>
                  <a:lnTo>
                    <a:pt x="516" y="148"/>
                  </a:lnTo>
                  <a:lnTo>
                    <a:pt x="456" y="198"/>
                  </a:lnTo>
                  <a:lnTo>
                    <a:pt x="456" y="437"/>
                  </a:lnTo>
                  <a:lnTo>
                    <a:pt x="457" y="441"/>
                  </a:lnTo>
                  <a:lnTo>
                    <a:pt x="458" y="443"/>
                  </a:lnTo>
                  <a:lnTo>
                    <a:pt x="460" y="447"/>
                  </a:lnTo>
                  <a:lnTo>
                    <a:pt x="462" y="449"/>
                  </a:lnTo>
                  <a:lnTo>
                    <a:pt x="464" y="450"/>
                  </a:lnTo>
                  <a:lnTo>
                    <a:pt x="467" y="452"/>
                  </a:lnTo>
                  <a:lnTo>
                    <a:pt x="470" y="454"/>
                  </a:lnTo>
                  <a:lnTo>
                    <a:pt x="472" y="454"/>
                  </a:lnTo>
                  <a:close/>
                  <a:moveTo>
                    <a:pt x="334" y="454"/>
                  </a:moveTo>
                  <a:lnTo>
                    <a:pt x="350" y="454"/>
                  </a:lnTo>
                  <a:lnTo>
                    <a:pt x="367" y="454"/>
                  </a:lnTo>
                  <a:lnTo>
                    <a:pt x="384" y="454"/>
                  </a:lnTo>
                  <a:lnTo>
                    <a:pt x="400" y="454"/>
                  </a:lnTo>
                  <a:lnTo>
                    <a:pt x="404" y="454"/>
                  </a:lnTo>
                  <a:lnTo>
                    <a:pt x="407" y="452"/>
                  </a:lnTo>
                  <a:lnTo>
                    <a:pt x="409" y="450"/>
                  </a:lnTo>
                  <a:lnTo>
                    <a:pt x="412" y="449"/>
                  </a:lnTo>
                  <a:lnTo>
                    <a:pt x="414" y="447"/>
                  </a:lnTo>
                  <a:lnTo>
                    <a:pt x="415" y="443"/>
                  </a:lnTo>
                  <a:lnTo>
                    <a:pt x="416" y="441"/>
                  </a:lnTo>
                  <a:lnTo>
                    <a:pt x="416" y="437"/>
                  </a:lnTo>
                  <a:lnTo>
                    <a:pt x="416" y="412"/>
                  </a:lnTo>
                  <a:lnTo>
                    <a:pt x="416" y="387"/>
                  </a:lnTo>
                  <a:lnTo>
                    <a:pt x="416" y="361"/>
                  </a:lnTo>
                  <a:lnTo>
                    <a:pt x="416" y="336"/>
                  </a:lnTo>
                  <a:lnTo>
                    <a:pt x="416" y="311"/>
                  </a:lnTo>
                  <a:lnTo>
                    <a:pt x="416" y="286"/>
                  </a:lnTo>
                  <a:lnTo>
                    <a:pt x="416" y="260"/>
                  </a:lnTo>
                  <a:lnTo>
                    <a:pt x="416" y="235"/>
                  </a:lnTo>
                  <a:lnTo>
                    <a:pt x="416" y="234"/>
                  </a:lnTo>
                  <a:lnTo>
                    <a:pt x="416" y="233"/>
                  </a:lnTo>
                  <a:lnTo>
                    <a:pt x="318" y="316"/>
                  </a:lnTo>
                  <a:lnTo>
                    <a:pt x="317" y="316"/>
                  </a:lnTo>
                  <a:lnTo>
                    <a:pt x="317" y="437"/>
                  </a:lnTo>
                  <a:lnTo>
                    <a:pt x="317" y="441"/>
                  </a:lnTo>
                  <a:lnTo>
                    <a:pt x="318" y="443"/>
                  </a:lnTo>
                  <a:lnTo>
                    <a:pt x="321" y="447"/>
                  </a:lnTo>
                  <a:lnTo>
                    <a:pt x="322" y="449"/>
                  </a:lnTo>
                  <a:lnTo>
                    <a:pt x="324" y="450"/>
                  </a:lnTo>
                  <a:lnTo>
                    <a:pt x="328" y="452"/>
                  </a:lnTo>
                  <a:lnTo>
                    <a:pt x="330" y="454"/>
                  </a:lnTo>
                  <a:lnTo>
                    <a:pt x="334" y="454"/>
                  </a:lnTo>
                  <a:close/>
                  <a:moveTo>
                    <a:pt x="56" y="454"/>
                  </a:moveTo>
                  <a:lnTo>
                    <a:pt x="122" y="454"/>
                  </a:lnTo>
                  <a:lnTo>
                    <a:pt x="125" y="454"/>
                  </a:lnTo>
                  <a:lnTo>
                    <a:pt x="128" y="452"/>
                  </a:lnTo>
                  <a:lnTo>
                    <a:pt x="131" y="450"/>
                  </a:lnTo>
                  <a:lnTo>
                    <a:pt x="133" y="449"/>
                  </a:lnTo>
                  <a:lnTo>
                    <a:pt x="135" y="447"/>
                  </a:lnTo>
                  <a:lnTo>
                    <a:pt x="136" y="443"/>
                  </a:lnTo>
                  <a:lnTo>
                    <a:pt x="138" y="441"/>
                  </a:lnTo>
                  <a:lnTo>
                    <a:pt x="139" y="437"/>
                  </a:lnTo>
                  <a:lnTo>
                    <a:pt x="139" y="324"/>
                  </a:lnTo>
                  <a:lnTo>
                    <a:pt x="40" y="382"/>
                  </a:lnTo>
                  <a:lnTo>
                    <a:pt x="40" y="437"/>
                  </a:lnTo>
                  <a:lnTo>
                    <a:pt x="40" y="441"/>
                  </a:lnTo>
                  <a:lnTo>
                    <a:pt x="41" y="443"/>
                  </a:lnTo>
                  <a:lnTo>
                    <a:pt x="42" y="447"/>
                  </a:lnTo>
                  <a:lnTo>
                    <a:pt x="44" y="449"/>
                  </a:lnTo>
                  <a:lnTo>
                    <a:pt x="47" y="450"/>
                  </a:lnTo>
                  <a:lnTo>
                    <a:pt x="49" y="452"/>
                  </a:lnTo>
                  <a:lnTo>
                    <a:pt x="52" y="454"/>
                  </a:lnTo>
                  <a:lnTo>
                    <a:pt x="56" y="454"/>
                  </a:lnTo>
                  <a:lnTo>
                    <a:pt x="56" y="454"/>
                  </a:lnTo>
                  <a:close/>
                  <a:moveTo>
                    <a:pt x="0" y="296"/>
                  </a:moveTo>
                  <a:lnTo>
                    <a:pt x="218" y="167"/>
                  </a:lnTo>
                  <a:lnTo>
                    <a:pt x="231" y="160"/>
                  </a:lnTo>
                  <a:lnTo>
                    <a:pt x="244" y="167"/>
                  </a:lnTo>
                  <a:lnTo>
                    <a:pt x="309" y="202"/>
                  </a:lnTo>
                  <a:lnTo>
                    <a:pt x="484" y="52"/>
                  </a:lnTo>
                  <a:lnTo>
                    <a:pt x="460" y="24"/>
                  </a:lnTo>
                  <a:lnTo>
                    <a:pt x="520" y="11"/>
                  </a:lnTo>
                  <a:lnTo>
                    <a:pt x="582" y="0"/>
                  </a:lnTo>
                  <a:lnTo>
                    <a:pt x="561" y="59"/>
                  </a:lnTo>
                  <a:lnTo>
                    <a:pt x="541" y="118"/>
                  </a:lnTo>
                  <a:lnTo>
                    <a:pt x="518" y="91"/>
                  </a:lnTo>
                  <a:lnTo>
                    <a:pt x="329" y="253"/>
                  </a:lnTo>
                  <a:lnTo>
                    <a:pt x="316" y="265"/>
                  </a:lnTo>
                  <a:lnTo>
                    <a:pt x="300" y="256"/>
                  </a:lnTo>
                  <a:lnTo>
                    <a:pt x="232" y="219"/>
                  </a:lnTo>
                  <a:lnTo>
                    <a:pt x="27" y="340"/>
                  </a:lnTo>
                  <a:lnTo>
                    <a:pt x="0" y="296"/>
                  </a:lnTo>
                  <a:close/>
                  <a:moveTo>
                    <a:pt x="195" y="454"/>
                  </a:moveTo>
                  <a:lnTo>
                    <a:pt x="211" y="454"/>
                  </a:lnTo>
                  <a:lnTo>
                    <a:pt x="227" y="454"/>
                  </a:lnTo>
                  <a:lnTo>
                    <a:pt x="245" y="454"/>
                  </a:lnTo>
                  <a:lnTo>
                    <a:pt x="261" y="454"/>
                  </a:lnTo>
                  <a:lnTo>
                    <a:pt x="265" y="454"/>
                  </a:lnTo>
                  <a:lnTo>
                    <a:pt x="267" y="452"/>
                  </a:lnTo>
                  <a:lnTo>
                    <a:pt x="271" y="450"/>
                  </a:lnTo>
                  <a:lnTo>
                    <a:pt x="273" y="449"/>
                  </a:lnTo>
                  <a:lnTo>
                    <a:pt x="274" y="447"/>
                  </a:lnTo>
                  <a:lnTo>
                    <a:pt x="276" y="443"/>
                  </a:lnTo>
                  <a:lnTo>
                    <a:pt x="278" y="441"/>
                  </a:lnTo>
                  <a:lnTo>
                    <a:pt x="278" y="437"/>
                  </a:lnTo>
                  <a:lnTo>
                    <a:pt x="278" y="294"/>
                  </a:lnTo>
                  <a:lnTo>
                    <a:pt x="232" y="268"/>
                  </a:lnTo>
                  <a:lnTo>
                    <a:pt x="178" y="301"/>
                  </a:lnTo>
                  <a:lnTo>
                    <a:pt x="178" y="437"/>
                  </a:lnTo>
                  <a:lnTo>
                    <a:pt x="178" y="441"/>
                  </a:lnTo>
                  <a:lnTo>
                    <a:pt x="180" y="443"/>
                  </a:lnTo>
                  <a:lnTo>
                    <a:pt x="181" y="447"/>
                  </a:lnTo>
                  <a:lnTo>
                    <a:pt x="183" y="449"/>
                  </a:lnTo>
                  <a:lnTo>
                    <a:pt x="185" y="450"/>
                  </a:lnTo>
                  <a:lnTo>
                    <a:pt x="188" y="452"/>
                  </a:lnTo>
                  <a:lnTo>
                    <a:pt x="191" y="454"/>
                  </a:lnTo>
                  <a:lnTo>
                    <a:pt x="195" y="454"/>
                  </a:lnTo>
                  <a:lnTo>
                    <a:pt x="195" y="4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8" name="稻壳儿 夏至夏末"/>
          <p:cNvSpPr txBox="1"/>
          <p:nvPr/>
        </p:nvSpPr>
        <p:spPr>
          <a:xfrm>
            <a:off x="4953384" y="1188243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姓名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9" name="稻壳儿 夏至夏末"/>
          <p:cNvSpPr txBox="1"/>
          <p:nvPr/>
        </p:nvSpPr>
        <p:spPr>
          <a:xfrm>
            <a:off x="4953384" y="1477435"/>
            <a:ext cx="3968844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吴勤浩</a:t>
            </a:r>
            <a:endParaRPr lang="zh-CN" alt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稻壳儿 夏至夏末"/>
          <p:cNvSpPr txBox="1"/>
          <p:nvPr/>
        </p:nvSpPr>
        <p:spPr>
          <a:xfrm>
            <a:off x="4953384" y="232062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部门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稻壳儿 夏至夏末"/>
          <p:cNvSpPr txBox="1"/>
          <p:nvPr/>
        </p:nvSpPr>
        <p:spPr>
          <a:xfrm>
            <a:off x="4953384" y="2602832"/>
            <a:ext cx="3968844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研发九部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-BIM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轻量化</a:t>
            </a:r>
            <a:endParaRPr lang="zh-CN" alt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稻壳儿 夏至夏末"/>
          <p:cNvSpPr txBox="1"/>
          <p:nvPr/>
        </p:nvSpPr>
        <p:spPr>
          <a:xfrm>
            <a:off x="4953384" y="3503807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技能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稻壳儿 夏至夏末"/>
          <p:cNvSpPr txBox="1"/>
          <p:nvPr/>
        </p:nvSpPr>
        <p:spPr>
          <a:xfrm>
            <a:off x="4953635" y="3879850"/>
            <a:ext cx="416750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>
                <a:latin typeface="+mn-ea"/>
                <a:cs typeface="+mn-ea"/>
                <a:sym typeface="+mn-ea"/>
              </a:rPr>
              <a:t>react</a:t>
            </a:r>
            <a:r>
              <a:rPr lang="zh-CN" altLang="en-US" sz="1400">
                <a:latin typeface="+mn-ea"/>
                <a:cs typeface="+mn-ea"/>
                <a:sym typeface="+mn-ea"/>
              </a:rPr>
              <a:t>、</a:t>
            </a:r>
            <a:r>
              <a:rPr lang="en-US" altLang="zh-CN" sz="1400">
                <a:latin typeface="+mn-ea"/>
                <a:cs typeface="+mn-ea"/>
                <a:sym typeface="+mn-ea"/>
              </a:rPr>
              <a:t>vue</a:t>
            </a:r>
            <a:r>
              <a:rPr lang="zh-CN" altLang="en-US" sz="1400">
                <a:latin typeface="+mn-ea"/>
                <a:cs typeface="+mn-ea"/>
                <a:sym typeface="+mn-ea"/>
              </a:rPr>
              <a:t>、</a:t>
            </a:r>
            <a:r>
              <a:rPr lang="en-US" altLang="zh-CN" sz="1400">
                <a:latin typeface="+mn-ea"/>
                <a:cs typeface="+mn-ea"/>
                <a:sym typeface="+mn-ea"/>
              </a:rPr>
              <a:t>rollup</a:t>
            </a:r>
            <a:r>
              <a:rPr lang="zh-CN" altLang="en-US" sz="1400">
                <a:latin typeface="+mn-ea"/>
                <a:cs typeface="+mn-ea"/>
                <a:sym typeface="+mn-ea"/>
              </a:rPr>
              <a:t>、</a:t>
            </a:r>
            <a:r>
              <a:rPr lang="en-US" altLang="zh-CN" sz="1400">
                <a:latin typeface="+mn-ea"/>
                <a:cs typeface="+mn-ea"/>
                <a:sym typeface="+mn-ea"/>
              </a:rPr>
              <a:t>node</a:t>
            </a:r>
            <a:r>
              <a:rPr lang="zh-CN" altLang="en-US" sz="1400">
                <a:latin typeface="+mn-ea"/>
                <a:cs typeface="+mn-ea"/>
                <a:sym typeface="+mn-ea"/>
              </a:rPr>
              <a:t>、</a:t>
            </a:r>
            <a:r>
              <a:rPr lang="en-US" altLang="zh-CN" sz="1400">
                <a:latin typeface="+mn-ea"/>
                <a:cs typeface="+mn-ea"/>
                <a:sym typeface="+mn-ea"/>
              </a:rPr>
              <a:t>webGL</a:t>
            </a:r>
            <a:r>
              <a:rPr lang="zh-CN" altLang="en-US" sz="1400">
                <a:latin typeface="+mn-ea"/>
                <a:cs typeface="+mn-ea"/>
                <a:sym typeface="+mn-ea"/>
              </a:rPr>
              <a:t>、</a:t>
            </a:r>
            <a:r>
              <a:rPr lang="en-US" altLang="zh-CN" sz="1400">
                <a:latin typeface="+mn-ea"/>
                <a:cs typeface="+mn-ea"/>
                <a:sym typeface="+mn-ea"/>
              </a:rPr>
              <a:t>three</a:t>
            </a:r>
            <a:r>
              <a:rPr lang="zh-CN" altLang="en-US" sz="1400">
                <a:latin typeface="+mn-ea"/>
                <a:cs typeface="+mn-ea"/>
                <a:sym typeface="+mn-ea"/>
              </a:rPr>
              <a:t>、</a:t>
            </a:r>
            <a:r>
              <a:rPr lang="en-US" altLang="zh-CN" sz="1400">
                <a:latin typeface="+mn-ea"/>
                <a:cs typeface="+mn-ea"/>
                <a:sym typeface="+mn-ea"/>
              </a:rPr>
              <a:t>cesium</a:t>
            </a:r>
            <a:r>
              <a:rPr lang="zh-CN" altLang="en-US" sz="1400">
                <a:latin typeface="+mn-ea"/>
                <a:cs typeface="+mn-ea"/>
                <a:sym typeface="+mn-ea"/>
              </a:rPr>
              <a:t>、</a:t>
            </a:r>
            <a:r>
              <a:rPr lang="en-US" altLang="zh-CN" sz="1400">
                <a:latin typeface="+mn-ea"/>
                <a:cs typeface="+mn-ea"/>
                <a:sym typeface="+mn-ea"/>
              </a:rPr>
              <a:t>typeScript</a:t>
            </a:r>
            <a:r>
              <a:rPr lang="zh-CN" altLang="en-US" sz="1400">
                <a:latin typeface="+mn-ea"/>
                <a:cs typeface="+mn-ea"/>
                <a:sym typeface="+mn-ea"/>
              </a:rPr>
              <a:t>、</a:t>
            </a:r>
            <a:r>
              <a:rPr lang="en-US" altLang="zh-CN" sz="1400">
                <a:latin typeface="+mn-ea"/>
                <a:cs typeface="+mn-ea"/>
                <a:sym typeface="+mn-ea"/>
              </a:rPr>
              <a:t>javaScript</a:t>
            </a:r>
            <a:r>
              <a:rPr lang="zh-CN" altLang="en-US" sz="1400">
                <a:latin typeface="+mn-ea"/>
                <a:cs typeface="+mn-ea"/>
                <a:sym typeface="+mn-ea"/>
              </a:rPr>
              <a:t>、</a:t>
            </a:r>
            <a:r>
              <a:rPr lang="en-US" altLang="zh-CN" sz="1400">
                <a:latin typeface="+mn-ea"/>
                <a:cs typeface="+mn-ea"/>
                <a:sym typeface="+mn-ea"/>
              </a:rPr>
              <a:t>html</a:t>
            </a:r>
            <a:r>
              <a:rPr lang="zh-CN" altLang="en-US" sz="1400">
                <a:latin typeface="+mn-ea"/>
                <a:cs typeface="+mn-ea"/>
                <a:sym typeface="+mn-ea"/>
              </a:rPr>
              <a:t>、</a:t>
            </a:r>
            <a:r>
              <a:rPr lang="en-US" altLang="zh-CN" sz="1400">
                <a:latin typeface="+mn-ea"/>
                <a:cs typeface="+mn-ea"/>
                <a:sym typeface="+mn-ea"/>
              </a:rPr>
              <a:t>css</a:t>
            </a:r>
            <a:r>
              <a:rPr lang="zh-CN" altLang="en-US" sz="1400">
                <a:latin typeface="+mn-ea"/>
                <a:cs typeface="+mn-ea"/>
                <a:sym typeface="+mn-ea"/>
              </a:rPr>
              <a:t>等</a:t>
            </a:r>
            <a:endParaRPr lang="zh-CN" alt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44" name="稻壳儿 夏至夏末"/>
          <p:cNvSpPr txBox="1"/>
          <p:nvPr/>
        </p:nvSpPr>
        <p:spPr>
          <a:xfrm>
            <a:off x="4953384" y="4840476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工作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稻壳儿 夏至夏末"/>
          <p:cNvSpPr txBox="1"/>
          <p:nvPr/>
        </p:nvSpPr>
        <p:spPr>
          <a:xfrm>
            <a:off x="4953384" y="5129668"/>
            <a:ext cx="3968844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2016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毕业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2016-2018</a:t>
            </a:r>
            <a:endParaRPr lang="en-US" altLang="zh-CN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2018-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至今奋斗在品茗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93" name="Group 127"/>
          <p:cNvGrpSpPr/>
          <p:nvPr/>
        </p:nvGrpSpPr>
        <p:grpSpPr>
          <a:xfrm>
            <a:off x="4273550" y="1519555"/>
            <a:ext cx="347345" cy="347345"/>
            <a:chOff x="8744140" y="2475641"/>
            <a:chExt cx="479425" cy="479425"/>
          </a:xfrm>
          <a:solidFill>
            <a:schemeClr val="bg1"/>
          </a:solidFill>
        </p:grpSpPr>
        <p:sp>
          <p:nvSpPr>
            <p:cNvPr id="494" name="Freeform 68"/>
            <p:cNvSpPr/>
            <p:nvPr/>
          </p:nvSpPr>
          <p:spPr bwMode="auto">
            <a:xfrm>
              <a:off x="8744140" y="2805841"/>
              <a:ext cx="479425" cy="149225"/>
            </a:xfrm>
            <a:custGeom>
              <a:avLst/>
              <a:gdLst>
                <a:gd name="T0" fmla="*/ 88 w 232"/>
                <a:gd name="T1" fmla="*/ 0 h 72"/>
                <a:gd name="T2" fmla="*/ 0 w 232"/>
                <a:gd name="T3" fmla="*/ 48 h 72"/>
                <a:gd name="T4" fmla="*/ 0 w 232"/>
                <a:gd name="T5" fmla="*/ 64 h 72"/>
                <a:gd name="T6" fmla="*/ 8 w 232"/>
                <a:gd name="T7" fmla="*/ 72 h 72"/>
                <a:gd name="T8" fmla="*/ 224 w 232"/>
                <a:gd name="T9" fmla="*/ 72 h 72"/>
                <a:gd name="T10" fmla="*/ 232 w 232"/>
                <a:gd name="T11" fmla="*/ 64 h 72"/>
                <a:gd name="T12" fmla="*/ 232 w 232"/>
                <a:gd name="T13" fmla="*/ 48 h 72"/>
                <a:gd name="T14" fmla="*/ 232 w 232"/>
                <a:gd name="T15" fmla="*/ 48 h 72"/>
                <a:gd name="T16" fmla="*/ 144 w 232"/>
                <a:gd name="T1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72">
                  <a:moveTo>
                    <a:pt x="88" y="0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8"/>
                    <a:pt x="3" y="72"/>
                    <a:pt x="8" y="72"/>
                  </a:cubicBezTo>
                  <a:cubicBezTo>
                    <a:pt x="224" y="72"/>
                    <a:pt x="224" y="72"/>
                    <a:pt x="224" y="72"/>
                  </a:cubicBezTo>
                  <a:cubicBezTo>
                    <a:pt x="229" y="72"/>
                    <a:pt x="232" y="68"/>
                    <a:pt x="232" y="64"/>
                  </a:cubicBezTo>
                  <a:cubicBezTo>
                    <a:pt x="232" y="48"/>
                    <a:pt x="232" y="48"/>
                    <a:pt x="232" y="48"/>
                  </a:cubicBezTo>
                  <a:cubicBezTo>
                    <a:pt x="232" y="48"/>
                    <a:pt x="232" y="48"/>
                    <a:pt x="232" y="48"/>
                  </a:cubicBezTo>
                  <a:cubicBezTo>
                    <a:pt x="144" y="0"/>
                    <a:pt x="144" y="0"/>
                    <a:pt x="144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95" name="Freeform 69"/>
            <p:cNvSpPr/>
            <p:nvPr/>
          </p:nvSpPr>
          <p:spPr bwMode="auto">
            <a:xfrm>
              <a:off x="8860027" y="2475641"/>
              <a:ext cx="249238" cy="330200"/>
            </a:xfrm>
            <a:custGeom>
              <a:avLst/>
              <a:gdLst>
                <a:gd name="T0" fmla="*/ 88 w 120"/>
                <a:gd name="T1" fmla="*/ 160 h 160"/>
                <a:gd name="T2" fmla="*/ 120 w 120"/>
                <a:gd name="T3" fmla="*/ 91 h 160"/>
                <a:gd name="T4" fmla="*/ 120 w 120"/>
                <a:gd name="T5" fmla="*/ 46 h 160"/>
                <a:gd name="T6" fmla="*/ 60 w 120"/>
                <a:gd name="T7" fmla="*/ 0 h 160"/>
                <a:gd name="T8" fmla="*/ 60 w 120"/>
                <a:gd name="T9" fmla="*/ 0 h 160"/>
                <a:gd name="T10" fmla="*/ 0 w 120"/>
                <a:gd name="T11" fmla="*/ 46 h 160"/>
                <a:gd name="T12" fmla="*/ 0 w 120"/>
                <a:gd name="T13" fmla="*/ 91 h 160"/>
                <a:gd name="T14" fmla="*/ 32 w 120"/>
                <a:gd name="T15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60">
                  <a:moveTo>
                    <a:pt x="88" y="160"/>
                  </a:moveTo>
                  <a:cubicBezTo>
                    <a:pt x="120" y="141"/>
                    <a:pt x="120" y="91"/>
                    <a:pt x="120" y="91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16" y="20"/>
                    <a:pt x="86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34" y="0"/>
                    <a:pt x="4" y="20"/>
                    <a:pt x="0" y="46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140"/>
                    <a:pt x="32" y="16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sp>
        <p:nvSpPr>
          <p:cNvPr id="46" name="Freeform 234"/>
          <p:cNvSpPr>
            <a:spLocks noEditPoints="1"/>
          </p:cNvSpPr>
          <p:nvPr/>
        </p:nvSpPr>
        <p:spPr bwMode="auto">
          <a:xfrm>
            <a:off x="4338529" y="5199468"/>
            <a:ext cx="216506" cy="272069"/>
          </a:xfrm>
          <a:custGeom>
            <a:avLst/>
            <a:gdLst>
              <a:gd name="T0" fmla="*/ 106 w 452"/>
              <a:gd name="T1" fmla="*/ 121 h 565"/>
              <a:gd name="T2" fmla="*/ 106 w 452"/>
              <a:gd name="T3" fmla="*/ 141 h 565"/>
              <a:gd name="T4" fmla="*/ 348 w 452"/>
              <a:gd name="T5" fmla="*/ 141 h 565"/>
              <a:gd name="T6" fmla="*/ 348 w 452"/>
              <a:gd name="T7" fmla="*/ 121 h 565"/>
              <a:gd name="T8" fmla="*/ 106 w 452"/>
              <a:gd name="T9" fmla="*/ 121 h 565"/>
              <a:gd name="T10" fmla="*/ 106 w 452"/>
              <a:gd name="T11" fmla="*/ 180 h 565"/>
              <a:gd name="T12" fmla="*/ 106 w 452"/>
              <a:gd name="T13" fmla="*/ 200 h 565"/>
              <a:gd name="T14" fmla="*/ 348 w 452"/>
              <a:gd name="T15" fmla="*/ 200 h 565"/>
              <a:gd name="T16" fmla="*/ 348 w 452"/>
              <a:gd name="T17" fmla="*/ 180 h 565"/>
              <a:gd name="T18" fmla="*/ 106 w 452"/>
              <a:gd name="T19" fmla="*/ 180 h 565"/>
              <a:gd name="T20" fmla="*/ 106 w 452"/>
              <a:gd name="T21" fmla="*/ 245 h 565"/>
              <a:gd name="T22" fmla="*/ 106 w 452"/>
              <a:gd name="T23" fmla="*/ 264 h 565"/>
              <a:gd name="T24" fmla="*/ 348 w 452"/>
              <a:gd name="T25" fmla="*/ 264 h 565"/>
              <a:gd name="T26" fmla="*/ 348 w 452"/>
              <a:gd name="T27" fmla="*/ 245 h 565"/>
              <a:gd name="T28" fmla="*/ 106 w 452"/>
              <a:gd name="T29" fmla="*/ 245 h 565"/>
              <a:gd name="T30" fmla="*/ 106 w 452"/>
              <a:gd name="T31" fmla="*/ 304 h 565"/>
              <a:gd name="T32" fmla="*/ 106 w 452"/>
              <a:gd name="T33" fmla="*/ 324 h 565"/>
              <a:gd name="T34" fmla="*/ 348 w 452"/>
              <a:gd name="T35" fmla="*/ 324 h 565"/>
              <a:gd name="T36" fmla="*/ 348 w 452"/>
              <a:gd name="T37" fmla="*/ 304 h 565"/>
              <a:gd name="T38" fmla="*/ 106 w 452"/>
              <a:gd name="T39" fmla="*/ 304 h 565"/>
              <a:gd name="T40" fmla="*/ 140 w 452"/>
              <a:gd name="T41" fmla="*/ 510 h 565"/>
              <a:gd name="T42" fmla="*/ 116 w 452"/>
              <a:gd name="T43" fmla="*/ 425 h 565"/>
              <a:gd name="T44" fmla="*/ 55 w 452"/>
              <a:gd name="T45" fmla="*/ 448 h 565"/>
              <a:gd name="T46" fmla="*/ 140 w 452"/>
              <a:gd name="T47" fmla="*/ 510 h 565"/>
              <a:gd name="T48" fmla="*/ 47 w 452"/>
              <a:gd name="T49" fmla="*/ 429 h 565"/>
              <a:gd name="T50" fmla="*/ 119 w 452"/>
              <a:gd name="T51" fmla="*/ 402 h 565"/>
              <a:gd name="T52" fmla="*/ 130 w 452"/>
              <a:gd name="T53" fmla="*/ 399 h 565"/>
              <a:gd name="T54" fmla="*/ 132 w 452"/>
              <a:gd name="T55" fmla="*/ 409 h 565"/>
              <a:gd name="T56" fmla="*/ 163 w 452"/>
              <a:gd name="T57" fmla="*/ 517 h 565"/>
              <a:gd name="T58" fmla="*/ 404 w 452"/>
              <a:gd name="T59" fmla="*/ 517 h 565"/>
              <a:gd name="T60" fmla="*/ 404 w 452"/>
              <a:gd name="T61" fmla="*/ 46 h 565"/>
              <a:gd name="T62" fmla="*/ 47 w 452"/>
              <a:gd name="T63" fmla="*/ 46 h 565"/>
              <a:gd name="T64" fmla="*/ 47 w 452"/>
              <a:gd name="T65" fmla="*/ 429 h 565"/>
              <a:gd name="T66" fmla="*/ 23 w 452"/>
              <a:gd name="T67" fmla="*/ 0 h 565"/>
              <a:gd name="T68" fmla="*/ 428 w 452"/>
              <a:gd name="T69" fmla="*/ 0 h 565"/>
              <a:gd name="T70" fmla="*/ 452 w 452"/>
              <a:gd name="T71" fmla="*/ 0 h 565"/>
              <a:gd name="T72" fmla="*/ 452 w 452"/>
              <a:gd name="T73" fmla="*/ 23 h 565"/>
              <a:gd name="T74" fmla="*/ 452 w 452"/>
              <a:gd name="T75" fmla="*/ 542 h 565"/>
              <a:gd name="T76" fmla="*/ 452 w 452"/>
              <a:gd name="T77" fmla="*/ 565 h 565"/>
              <a:gd name="T78" fmla="*/ 428 w 452"/>
              <a:gd name="T79" fmla="*/ 565 h 565"/>
              <a:gd name="T80" fmla="*/ 142 w 452"/>
              <a:gd name="T81" fmla="*/ 565 h 565"/>
              <a:gd name="T82" fmla="*/ 134 w 452"/>
              <a:gd name="T83" fmla="*/ 565 h 565"/>
              <a:gd name="T84" fmla="*/ 128 w 452"/>
              <a:gd name="T85" fmla="*/ 561 h 565"/>
              <a:gd name="T86" fmla="*/ 9 w 452"/>
              <a:gd name="T87" fmla="*/ 472 h 565"/>
              <a:gd name="T88" fmla="*/ 0 w 452"/>
              <a:gd name="T89" fmla="*/ 465 h 565"/>
              <a:gd name="T90" fmla="*/ 0 w 452"/>
              <a:gd name="T91" fmla="*/ 453 h 565"/>
              <a:gd name="T92" fmla="*/ 0 w 452"/>
              <a:gd name="T93" fmla="*/ 23 h 565"/>
              <a:gd name="T94" fmla="*/ 0 w 452"/>
              <a:gd name="T95" fmla="*/ 0 h 565"/>
              <a:gd name="T96" fmla="*/ 23 w 452"/>
              <a:gd name="T97" fmla="*/ 0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52" h="565">
                <a:moveTo>
                  <a:pt x="106" y="121"/>
                </a:moveTo>
                <a:lnTo>
                  <a:pt x="106" y="141"/>
                </a:lnTo>
                <a:lnTo>
                  <a:pt x="348" y="141"/>
                </a:lnTo>
                <a:lnTo>
                  <a:pt x="348" y="121"/>
                </a:lnTo>
                <a:lnTo>
                  <a:pt x="106" y="121"/>
                </a:lnTo>
                <a:close/>
                <a:moveTo>
                  <a:pt x="106" y="180"/>
                </a:moveTo>
                <a:lnTo>
                  <a:pt x="106" y="200"/>
                </a:lnTo>
                <a:lnTo>
                  <a:pt x="348" y="200"/>
                </a:lnTo>
                <a:lnTo>
                  <a:pt x="348" y="180"/>
                </a:lnTo>
                <a:lnTo>
                  <a:pt x="106" y="180"/>
                </a:lnTo>
                <a:close/>
                <a:moveTo>
                  <a:pt x="106" y="245"/>
                </a:moveTo>
                <a:lnTo>
                  <a:pt x="106" y="264"/>
                </a:lnTo>
                <a:lnTo>
                  <a:pt x="348" y="264"/>
                </a:lnTo>
                <a:lnTo>
                  <a:pt x="348" y="245"/>
                </a:lnTo>
                <a:lnTo>
                  <a:pt x="106" y="245"/>
                </a:lnTo>
                <a:close/>
                <a:moveTo>
                  <a:pt x="106" y="304"/>
                </a:moveTo>
                <a:lnTo>
                  <a:pt x="106" y="324"/>
                </a:lnTo>
                <a:lnTo>
                  <a:pt x="348" y="324"/>
                </a:lnTo>
                <a:lnTo>
                  <a:pt x="348" y="304"/>
                </a:lnTo>
                <a:lnTo>
                  <a:pt x="106" y="304"/>
                </a:lnTo>
                <a:close/>
                <a:moveTo>
                  <a:pt x="140" y="510"/>
                </a:moveTo>
                <a:lnTo>
                  <a:pt x="116" y="425"/>
                </a:lnTo>
                <a:lnTo>
                  <a:pt x="55" y="448"/>
                </a:lnTo>
                <a:lnTo>
                  <a:pt x="140" y="510"/>
                </a:lnTo>
                <a:close/>
                <a:moveTo>
                  <a:pt x="47" y="429"/>
                </a:moveTo>
                <a:lnTo>
                  <a:pt x="119" y="402"/>
                </a:lnTo>
                <a:lnTo>
                  <a:pt x="130" y="399"/>
                </a:lnTo>
                <a:lnTo>
                  <a:pt x="132" y="409"/>
                </a:lnTo>
                <a:lnTo>
                  <a:pt x="163" y="517"/>
                </a:lnTo>
                <a:lnTo>
                  <a:pt x="404" y="517"/>
                </a:lnTo>
                <a:lnTo>
                  <a:pt x="404" y="46"/>
                </a:lnTo>
                <a:lnTo>
                  <a:pt x="47" y="46"/>
                </a:lnTo>
                <a:lnTo>
                  <a:pt x="47" y="429"/>
                </a:lnTo>
                <a:close/>
                <a:moveTo>
                  <a:pt x="23" y="0"/>
                </a:moveTo>
                <a:lnTo>
                  <a:pt x="428" y="0"/>
                </a:lnTo>
                <a:lnTo>
                  <a:pt x="452" y="0"/>
                </a:lnTo>
                <a:lnTo>
                  <a:pt x="452" y="23"/>
                </a:lnTo>
                <a:lnTo>
                  <a:pt x="452" y="542"/>
                </a:lnTo>
                <a:lnTo>
                  <a:pt x="452" y="565"/>
                </a:lnTo>
                <a:lnTo>
                  <a:pt x="428" y="565"/>
                </a:lnTo>
                <a:lnTo>
                  <a:pt x="142" y="565"/>
                </a:lnTo>
                <a:lnTo>
                  <a:pt x="134" y="565"/>
                </a:lnTo>
                <a:lnTo>
                  <a:pt x="128" y="561"/>
                </a:lnTo>
                <a:lnTo>
                  <a:pt x="9" y="472"/>
                </a:lnTo>
                <a:lnTo>
                  <a:pt x="0" y="465"/>
                </a:lnTo>
                <a:lnTo>
                  <a:pt x="0" y="453"/>
                </a:lnTo>
                <a:lnTo>
                  <a:pt x="0" y="23"/>
                </a:lnTo>
                <a:lnTo>
                  <a:pt x="0" y="0"/>
                </a:lnTo>
                <a:lnTo>
                  <a:pt x="2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127" name="Group 112"/>
          <p:cNvGrpSpPr/>
          <p:nvPr/>
        </p:nvGrpSpPr>
        <p:grpSpPr>
          <a:xfrm>
            <a:off x="4301490" y="2737485"/>
            <a:ext cx="304800" cy="279400"/>
            <a:chOff x="5368132" y="3540125"/>
            <a:chExt cx="465138" cy="435769"/>
          </a:xfrm>
          <a:solidFill>
            <a:schemeClr val="bg1"/>
          </a:solidFill>
        </p:grpSpPr>
        <p:sp>
          <p:nvSpPr>
            <p:cNvPr id="128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29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45770" y="400685"/>
            <a:ext cx="6057900" cy="490220"/>
          </a:xfrm>
        </p:spPr>
        <p:txBody>
          <a:bodyPr/>
          <a:lstStyle/>
          <a:p>
            <a:r>
              <a:rPr altLang="zh-CN" dirty="0"/>
              <a:t>今年主要工作</a:t>
            </a:r>
            <a:endParaRPr altLang="zh-CN" dirty="0"/>
          </a:p>
        </p:txBody>
      </p:sp>
      <p:pic>
        <p:nvPicPr>
          <p:cNvPr id="2" name="图片 1" descr="LOGO+专业成就非凡（横板）_1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9345295" y="368935"/>
            <a:ext cx="2327910" cy="412115"/>
          </a:xfrm>
          <a:prstGeom prst="rect">
            <a:avLst/>
          </a:prstGeom>
        </p:spPr>
      </p:pic>
      <p:cxnSp>
        <p:nvCxnSpPr>
          <p:cNvPr id="45" name="直接连接符 44"/>
          <p:cNvCxnSpPr/>
          <p:nvPr userDrawn="1"/>
        </p:nvCxnSpPr>
        <p:spPr>
          <a:xfrm>
            <a:off x="445770" y="890905"/>
            <a:ext cx="2880995" cy="0"/>
          </a:xfrm>
          <a:prstGeom prst="line">
            <a:avLst/>
          </a:prstGeom>
          <a:ln>
            <a:gradFill>
              <a:gsLst>
                <a:gs pos="54000">
                  <a:srgbClr val="FFC820">
                    <a:alpha val="100000"/>
                  </a:srgbClr>
                </a:gs>
                <a:gs pos="0">
                  <a:srgbClr val="FFC820">
                    <a:alpha val="16000"/>
                  </a:srgbClr>
                </a:gs>
                <a:gs pos="100000">
                  <a:srgbClr val="FFC820">
                    <a:alpha val="0"/>
                  </a:srgb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61072" y="1747471"/>
            <a:ext cx="2579768" cy="3896175"/>
          </a:xfrm>
          <a:prstGeom prst="rect">
            <a:avLst/>
          </a:prstGeom>
          <a:solidFill>
            <a:srgbClr val="F5F5F5">
              <a:alpha val="5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tx2"/>
              </a:solidFill>
              <a:cs typeface="+mn-ea"/>
            </a:endParaRPr>
          </a:p>
        </p:txBody>
      </p:sp>
      <p:sp>
        <p:nvSpPr>
          <p:cNvPr id="23" name="任意多边形: 形状 10"/>
          <p:cNvSpPr/>
          <p:nvPr/>
        </p:nvSpPr>
        <p:spPr>
          <a:xfrm rot="10800000">
            <a:off x="761072" y="1754235"/>
            <a:ext cx="2579768" cy="1017860"/>
          </a:xfrm>
          <a:custGeom>
            <a:avLst/>
            <a:gdLst>
              <a:gd name="connsiteX0" fmla="*/ 2579768 w 2579768"/>
              <a:gd name="connsiteY0" fmla="*/ 1017860 h 1017860"/>
              <a:gd name="connsiteX1" fmla="*/ 0 w 2579768"/>
              <a:gd name="connsiteY1" fmla="*/ 1017860 h 1017860"/>
              <a:gd name="connsiteX2" fmla="*/ 0 w 2579768"/>
              <a:gd name="connsiteY2" fmla="*/ 177034 h 1017860"/>
              <a:gd name="connsiteX3" fmla="*/ 1028404 w 2579768"/>
              <a:gd name="connsiteY3" fmla="*/ 177034 h 1017860"/>
              <a:gd name="connsiteX4" fmla="*/ 1289883 w 2579768"/>
              <a:gd name="connsiteY4" fmla="*/ 0 h 1017860"/>
              <a:gd name="connsiteX5" fmla="*/ 1551362 w 2579768"/>
              <a:gd name="connsiteY5" fmla="*/ 177034 h 1017860"/>
              <a:gd name="connsiteX6" fmla="*/ 2579768 w 2579768"/>
              <a:gd name="connsiteY6" fmla="*/ 177034 h 1017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9768" h="1017860">
                <a:moveTo>
                  <a:pt x="2579768" y="1017860"/>
                </a:moveTo>
                <a:lnTo>
                  <a:pt x="0" y="1017860"/>
                </a:lnTo>
                <a:lnTo>
                  <a:pt x="0" y="177034"/>
                </a:lnTo>
                <a:lnTo>
                  <a:pt x="1028404" y="177034"/>
                </a:lnTo>
                <a:lnTo>
                  <a:pt x="1289883" y="0"/>
                </a:lnTo>
                <a:lnTo>
                  <a:pt x="1551362" y="177034"/>
                </a:lnTo>
                <a:lnTo>
                  <a:pt x="2579768" y="1770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760532" y="5540260"/>
            <a:ext cx="2579767" cy="941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3466057" y="1747471"/>
            <a:ext cx="2579768" cy="3886945"/>
          </a:xfrm>
          <a:prstGeom prst="rect">
            <a:avLst/>
          </a:prstGeom>
          <a:solidFill>
            <a:srgbClr val="F5F5F5">
              <a:alpha val="5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cs typeface="+mn-ea"/>
            </a:endParaRPr>
          </a:p>
        </p:txBody>
      </p:sp>
      <p:sp>
        <p:nvSpPr>
          <p:cNvPr id="27" name="任意多边形: 形状 20"/>
          <p:cNvSpPr/>
          <p:nvPr/>
        </p:nvSpPr>
        <p:spPr>
          <a:xfrm rot="10800000">
            <a:off x="3466056" y="1754235"/>
            <a:ext cx="2579768" cy="1017860"/>
          </a:xfrm>
          <a:custGeom>
            <a:avLst/>
            <a:gdLst>
              <a:gd name="connsiteX0" fmla="*/ 2579768 w 2579768"/>
              <a:gd name="connsiteY0" fmla="*/ 1017860 h 1017860"/>
              <a:gd name="connsiteX1" fmla="*/ 0 w 2579768"/>
              <a:gd name="connsiteY1" fmla="*/ 1017860 h 1017860"/>
              <a:gd name="connsiteX2" fmla="*/ 0 w 2579768"/>
              <a:gd name="connsiteY2" fmla="*/ 177034 h 1017860"/>
              <a:gd name="connsiteX3" fmla="*/ 1028404 w 2579768"/>
              <a:gd name="connsiteY3" fmla="*/ 177034 h 1017860"/>
              <a:gd name="connsiteX4" fmla="*/ 1289883 w 2579768"/>
              <a:gd name="connsiteY4" fmla="*/ 0 h 1017860"/>
              <a:gd name="connsiteX5" fmla="*/ 1551362 w 2579768"/>
              <a:gd name="connsiteY5" fmla="*/ 177034 h 1017860"/>
              <a:gd name="connsiteX6" fmla="*/ 2579768 w 2579768"/>
              <a:gd name="connsiteY6" fmla="*/ 177034 h 1017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9768" h="1017860">
                <a:moveTo>
                  <a:pt x="2579768" y="1017860"/>
                </a:moveTo>
                <a:lnTo>
                  <a:pt x="0" y="1017860"/>
                </a:lnTo>
                <a:lnTo>
                  <a:pt x="0" y="177034"/>
                </a:lnTo>
                <a:lnTo>
                  <a:pt x="1028404" y="177034"/>
                </a:lnTo>
                <a:lnTo>
                  <a:pt x="1289883" y="0"/>
                </a:lnTo>
                <a:lnTo>
                  <a:pt x="1551362" y="177034"/>
                </a:lnTo>
                <a:lnTo>
                  <a:pt x="2579768" y="17703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3464978" y="5540260"/>
            <a:ext cx="2579767" cy="941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6162821" y="1755027"/>
            <a:ext cx="2579768" cy="3879390"/>
          </a:xfrm>
          <a:prstGeom prst="rect">
            <a:avLst/>
          </a:prstGeom>
          <a:solidFill>
            <a:srgbClr val="F5F5F5">
              <a:alpha val="5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cs typeface="+mn-ea"/>
            </a:endParaRPr>
          </a:p>
        </p:txBody>
      </p:sp>
      <p:sp>
        <p:nvSpPr>
          <p:cNvPr id="30" name="任意多边形: 形状 25"/>
          <p:cNvSpPr/>
          <p:nvPr/>
        </p:nvSpPr>
        <p:spPr>
          <a:xfrm rot="10800000">
            <a:off x="6162821" y="1754235"/>
            <a:ext cx="2579768" cy="1017860"/>
          </a:xfrm>
          <a:custGeom>
            <a:avLst/>
            <a:gdLst>
              <a:gd name="connsiteX0" fmla="*/ 2579768 w 2579768"/>
              <a:gd name="connsiteY0" fmla="*/ 1017860 h 1017860"/>
              <a:gd name="connsiteX1" fmla="*/ 0 w 2579768"/>
              <a:gd name="connsiteY1" fmla="*/ 1017860 h 1017860"/>
              <a:gd name="connsiteX2" fmla="*/ 0 w 2579768"/>
              <a:gd name="connsiteY2" fmla="*/ 177034 h 1017860"/>
              <a:gd name="connsiteX3" fmla="*/ 1028404 w 2579768"/>
              <a:gd name="connsiteY3" fmla="*/ 177034 h 1017860"/>
              <a:gd name="connsiteX4" fmla="*/ 1289883 w 2579768"/>
              <a:gd name="connsiteY4" fmla="*/ 0 h 1017860"/>
              <a:gd name="connsiteX5" fmla="*/ 1551362 w 2579768"/>
              <a:gd name="connsiteY5" fmla="*/ 177034 h 1017860"/>
              <a:gd name="connsiteX6" fmla="*/ 2579768 w 2579768"/>
              <a:gd name="connsiteY6" fmla="*/ 177034 h 1017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9768" h="1017860">
                <a:moveTo>
                  <a:pt x="2579768" y="1017860"/>
                </a:moveTo>
                <a:lnTo>
                  <a:pt x="0" y="1017860"/>
                </a:lnTo>
                <a:lnTo>
                  <a:pt x="0" y="177034"/>
                </a:lnTo>
                <a:lnTo>
                  <a:pt x="1028404" y="177034"/>
                </a:lnTo>
                <a:lnTo>
                  <a:pt x="1289883" y="0"/>
                </a:lnTo>
                <a:lnTo>
                  <a:pt x="1551362" y="177034"/>
                </a:lnTo>
                <a:lnTo>
                  <a:pt x="2579768" y="1770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6162822" y="5540260"/>
            <a:ext cx="2579767" cy="941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8871406" y="1747471"/>
            <a:ext cx="2579768" cy="3886945"/>
          </a:xfrm>
          <a:prstGeom prst="rect">
            <a:avLst/>
          </a:prstGeom>
          <a:solidFill>
            <a:srgbClr val="F5F5F5">
              <a:alpha val="5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cs typeface="+mn-ea"/>
            </a:endParaRPr>
          </a:p>
        </p:txBody>
      </p:sp>
      <p:sp>
        <p:nvSpPr>
          <p:cNvPr id="33" name="任意多边形: 形状 32"/>
          <p:cNvSpPr/>
          <p:nvPr/>
        </p:nvSpPr>
        <p:spPr>
          <a:xfrm rot="10800000">
            <a:off x="8871406" y="1754235"/>
            <a:ext cx="2579768" cy="1017860"/>
          </a:xfrm>
          <a:custGeom>
            <a:avLst/>
            <a:gdLst>
              <a:gd name="connsiteX0" fmla="*/ 2579768 w 2579768"/>
              <a:gd name="connsiteY0" fmla="*/ 1017860 h 1017860"/>
              <a:gd name="connsiteX1" fmla="*/ 0 w 2579768"/>
              <a:gd name="connsiteY1" fmla="*/ 1017860 h 1017860"/>
              <a:gd name="connsiteX2" fmla="*/ 0 w 2579768"/>
              <a:gd name="connsiteY2" fmla="*/ 177034 h 1017860"/>
              <a:gd name="connsiteX3" fmla="*/ 1028404 w 2579768"/>
              <a:gd name="connsiteY3" fmla="*/ 177034 h 1017860"/>
              <a:gd name="connsiteX4" fmla="*/ 1289883 w 2579768"/>
              <a:gd name="connsiteY4" fmla="*/ 0 h 1017860"/>
              <a:gd name="connsiteX5" fmla="*/ 1551362 w 2579768"/>
              <a:gd name="connsiteY5" fmla="*/ 177034 h 1017860"/>
              <a:gd name="connsiteX6" fmla="*/ 2579768 w 2579768"/>
              <a:gd name="connsiteY6" fmla="*/ 177034 h 1017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9768" h="1017860">
                <a:moveTo>
                  <a:pt x="2579768" y="1017860"/>
                </a:moveTo>
                <a:lnTo>
                  <a:pt x="0" y="1017860"/>
                </a:lnTo>
                <a:lnTo>
                  <a:pt x="0" y="177034"/>
                </a:lnTo>
                <a:lnTo>
                  <a:pt x="1028404" y="177034"/>
                </a:lnTo>
                <a:lnTo>
                  <a:pt x="1289883" y="0"/>
                </a:lnTo>
                <a:lnTo>
                  <a:pt x="1551362" y="177034"/>
                </a:lnTo>
                <a:lnTo>
                  <a:pt x="2579768" y="17703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8879680" y="5540260"/>
            <a:ext cx="2579767" cy="941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占位符 47"/>
          <p:cNvSpPr txBox="1"/>
          <p:nvPr/>
        </p:nvSpPr>
        <p:spPr>
          <a:xfrm>
            <a:off x="820063" y="2998969"/>
            <a:ext cx="2456801" cy="39878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sz="2000" dirty="0"/>
              <a:t>图纸新协议</a:t>
            </a:r>
            <a:endParaRPr lang="zh-CN" altLang="en-US" sz="2000" dirty="0"/>
          </a:p>
        </p:txBody>
      </p:sp>
      <p:sp>
        <p:nvSpPr>
          <p:cNvPr id="36" name="文本占位符 47"/>
          <p:cNvSpPr txBox="1"/>
          <p:nvPr/>
        </p:nvSpPr>
        <p:spPr>
          <a:xfrm>
            <a:off x="3527810" y="2998969"/>
            <a:ext cx="2456801" cy="39878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sz="2000" dirty="0"/>
              <a:t>BIM</a:t>
            </a:r>
            <a:r>
              <a:rPr lang="zh-CN" altLang="en-US" sz="2000" dirty="0"/>
              <a:t>引擎迭代</a:t>
            </a:r>
            <a:endParaRPr lang="zh-CN" altLang="en-US" sz="2000" dirty="0"/>
          </a:p>
        </p:txBody>
      </p:sp>
      <p:sp>
        <p:nvSpPr>
          <p:cNvPr id="37" name="文本占位符 47"/>
          <p:cNvSpPr txBox="1"/>
          <p:nvPr/>
        </p:nvSpPr>
        <p:spPr>
          <a:xfrm>
            <a:off x="6224305" y="2998969"/>
            <a:ext cx="2456801" cy="39878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sz="2000" dirty="0"/>
              <a:t>开放平台上线</a:t>
            </a:r>
            <a:endParaRPr lang="zh-CN" altLang="en-US" sz="2000" dirty="0"/>
          </a:p>
        </p:txBody>
      </p:sp>
      <p:sp>
        <p:nvSpPr>
          <p:cNvPr id="38" name="文本占位符 47"/>
          <p:cNvSpPr txBox="1"/>
          <p:nvPr/>
        </p:nvSpPr>
        <p:spPr>
          <a:xfrm>
            <a:off x="8932890" y="2998969"/>
            <a:ext cx="2456801" cy="39878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sz="2000" dirty="0">
                <a:sym typeface="+mn-ea"/>
              </a:rPr>
              <a:t>GIS引擎</a:t>
            </a:r>
            <a:endParaRPr lang="zh-CN" altLang="en-US" sz="2000" dirty="0"/>
          </a:p>
        </p:txBody>
      </p:sp>
      <p:sp>
        <p:nvSpPr>
          <p:cNvPr id="43" name="文本框 42"/>
          <p:cNvSpPr txBox="1"/>
          <p:nvPr/>
        </p:nvSpPr>
        <p:spPr>
          <a:xfrm>
            <a:off x="881003" y="3539375"/>
            <a:ext cx="2395415" cy="152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图纸从</a:t>
            </a:r>
            <a:r>
              <a:rPr lang="en-US" altLang="zh-CN" dirty="0"/>
              <a:t>json</a:t>
            </a:r>
            <a:r>
              <a:rPr lang="zh-CN" altLang="en-US" dirty="0"/>
              <a:t>格式转成</a:t>
            </a:r>
            <a:r>
              <a:rPr lang="en-US" altLang="zh-CN" dirty="0"/>
              <a:t>flatBuffer</a:t>
            </a:r>
            <a:r>
              <a:rPr lang="zh-CN" altLang="en-US" dirty="0"/>
              <a:t>格式进行加载，大大增加加载速度和减少内存，能打开更大的图纸。</a:t>
            </a:r>
            <a:endParaRPr lang="zh-CN" altLang="en-US" dirty="0"/>
          </a:p>
          <a:p>
            <a:pPr algn="l">
              <a:lnSpc>
                <a:spcPct val="170000"/>
              </a:lnSpc>
            </a:pPr>
            <a:r>
              <a:rPr lang="en-US" altLang="zh-CN" dirty="0"/>
              <a:t>2.</a:t>
            </a:r>
            <a:r>
              <a:rPr lang="zh-CN" altLang="en-US" dirty="0"/>
              <a:t>图纸布局功能开发</a:t>
            </a:r>
            <a:endParaRPr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3575196" y="3539375"/>
            <a:ext cx="239541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altLang="zh-CN" dirty="0"/>
              <a:t>1.</a:t>
            </a:r>
            <a:r>
              <a:rPr lang="zh-CN" altLang="en-US" dirty="0">
                <a:sym typeface="+mn-ea"/>
              </a:rPr>
              <a:t>重构sdk，</a:t>
            </a:r>
            <a:r>
              <a:rPr lang="zh-CN" altLang="en-US" dirty="0">
                <a:sym typeface="+mn-ea"/>
              </a:rPr>
              <a:t>引入ts，学习高德</a:t>
            </a:r>
            <a:r>
              <a:rPr lang="en-US" altLang="zh-CN" dirty="0">
                <a:sym typeface="+mn-ea"/>
              </a:rPr>
              <a:t>sdkLoader</a:t>
            </a:r>
            <a:r>
              <a:rPr lang="zh-CN" altLang="en-US" dirty="0">
                <a:sym typeface="+mn-ea"/>
              </a:rPr>
              <a:t>模式，学习</a:t>
            </a:r>
            <a:r>
              <a:rPr lang="en-US" altLang="zh-CN" dirty="0">
                <a:sym typeface="+mn-ea"/>
              </a:rPr>
              <a:t>bimface</a:t>
            </a:r>
            <a:r>
              <a:rPr lang="zh-CN" altLang="en-US" dirty="0">
                <a:sym typeface="+mn-ea"/>
              </a:rPr>
              <a:t>的</a:t>
            </a:r>
            <a:r>
              <a:rPr lang="en-US" altLang="zh-CN" dirty="0">
                <a:sym typeface="+mn-ea"/>
              </a:rPr>
              <a:t>sdk</a:t>
            </a:r>
            <a:r>
              <a:rPr lang="zh-CN" altLang="en-US" dirty="0">
                <a:sym typeface="+mn-ea"/>
              </a:rPr>
              <a:t>语法调用方式，设计各核心模块</a:t>
            </a:r>
            <a:br>
              <a:rPr lang="zh-CN" altLang="en-US" dirty="0">
                <a:sym typeface="+mn-ea"/>
              </a:rPr>
            </a:br>
            <a:r>
              <a:rPr lang="en-US" altLang="zh-CN" dirty="0">
                <a:sym typeface="+mn-ea"/>
              </a:rPr>
              <a:t>2.</a:t>
            </a:r>
            <a:r>
              <a:rPr lang="zh-CN" altLang="en-US" dirty="0">
                <a:sym typeface="+mn-ea"/>
              </a:rPr>
              <a:t>在线标记功能开发</a:t>
            </a:r>
            <a:br>
              <a:rPr lang="zh-CN" altLang="en-US" dirty="0">
                <a:sym typeface="+mn-ea"/>
              </a:rPr>
            </a:br>
            <a:r>
              <a:rPr lang="en-US" altLang="zh-CN" dirty="0">
                <a:sym typeface="+mn-ea"/>
              </a:rPr>
              <a:t>3.</a:t>
            </a:r>
            <a:r>
              <a:rPr lang="zh-CN" altLang="en-US" dirty="0">
                <a:sym typeface="+mn-ea"/>
              </a:rPr>
              <a:t>多模型合并加载</a:t>
            </a:r>
            <a:endParaRPr lang="zh-CN" altLang="en-US" dirty="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69389" y="3539375"/>
            <a:ext cx="239541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altLang="zh-CN" dirty="0"/>
              <a:t>1.</a:t>
            </a:r>
            <a:r>
              <a:rPr lang="zh-CN" altLang="en-US" dirty="0">
                <a:sym typeface="+mn-ea"/>
              </a:rPr>
              <a:t>开放平台所有功能模块开发，平台第一版上线</a:t>
            </a:r>
            <a:endParaRPr lang="zh-CN" altLang="en-US" dirty="0">
              <a:sym typeface="+mn-ea"/>
            </a:endParaRPr>
          </a:p>
          <a:p>
            <a:pPr algn="l">
              <a:lnSpc>
                <a:spcPct val="170000"/>
              </a:lnSpc>
            </a:pPr>
            <a:r>
              <a:rPr lang="en-US" altLang="zh-CN" dirty="0"/>
              <a:t>2.</a:t>
            </a:r>
            <a:r>
              <a:rPr lang="zh-CN" altLang="en-US" dirty="0"/>
              <a:t>带</a:t>
            </a:r>
            <a:r>
              <a:rPr lang="en-US" altLang="zh-CN" dirty="0"/>
              <a:t>1</a:t>
            </a:r>
            <a:r>
              <a:rPr lang="zh-CN" altLang="en-US" dirty="0"/>
              <a:t>新人</a:t>
            </a:r>
            <a:endParaRPr lang="zh-CN" altLang="en-US" dirty="0"/>
          </a:p>
        </p:txBody>
      </p:sp>
      <p:sp>
        <p:nvSpPr>
          <p:cNvPr id="46" name="文本框 45"/>
          <p:cNvSpPr txBox="1"/>
          <p:nvPr/>
        </p:nvSpPr>
        <p:spPr>
          <a:xfrm>
            <a:off x="8962947" y="3529850"/>
            <a:ext cx="2395415" cy="665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altLang="zh-CN" dirty="0">
                <a:sym typeface="+mn-ea"/>
              </a:rPr>
              <a:t>1.</a:t>
            </a:r>
            <a:r>
              <a:rPr lang="zh-CN" altLang="en-US" dirty="0">
                <a:sym typeface="+mn-ea"/>
              </a:rPr>
              <a:t>GIS引擎设计开发，GIS第一版上线</a:t>
            </a:r>
            <a:endParaRPr lang="en-US" altLang="zh-CN" dirty="0"/>
          </a:p>
        </p:txBody>
      </p:sp>
      <p:sp>
        <p:nvSpPr>
          <p:cNvPr id="8" name="AutoShape 4"/>
          <p:cNvSpPr/>
          <p:nvPr/>
        </p:nvSpPr>
        <p:spPr bwMode="auto">
          <a:xfrm>
            <a:off x="9914255" y="1949450"/>
            <a:ext cx="520065" cy="482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7428" y="17466"/>
                </a:moveTo>
                <a:cubicBezTo>
                  <a:pt x="16669" y="16923"/>
                  <a:pt x="15846" y="16465"/>
                  <a:pt x="14963" y="16121"/>
                </a:cubicBezTo>
                <a:cubicBezTo>
                  <a:pt x="15595" y="14609"/>
                  <a:pt x="15967" y="12928"/>
                  <a:pt x="16010" y="11148"/>
                </a:cubicBezTo>
                <a:lnTo>
                  <a:pt x="20188" y="11148"/>
                </a:lnTo>
                <a:cubicBezTo>
                  <a:pt x="20097" y="13612"/>
                  <a:pt x="19065" y="15838"/>
                  <a:pt x="17428" y="17466"/>
                </a:cubicBezTo>
                <a:moveTo>
                  <a:pt x="1411" y="11148"/>
                </a:moveTo>
                <a:lnTo>
                  <a:pt x="5589" y="11148"/>
                </a:lnTo>
                <a:cubicBezTo>
                  <a:pt x="5632" y="12928"/>
                  <a:pt x="6004" y="14609"/>
                  <a:pt x="6636" y="16121"/>
                </a:cubicBezTo>
                <a:cubicBezTo>
                  <a:pt x="5753" y="16465"/>
                  <a:pt x="4931" y="16923"/>
                  <a:pt x="4171" y="17466"/>
                </a:cubicBezTo>
                <a:cubicBezTo>
                  <a:pt x="2534" y="15838"/>
                  <a:pt x="1502" y="13612"/>
                  <a:pt x="1411" y="11148"/>
                </a:cubicBezTo>
                <a:moveTo>
                  <a:pt x="3785" y="4553"/>
                </a:moveTo>
                <a:cubicBezTo>
                  <a:pt x="4579" y="5170"/>
                  <a:pt x="5448" y="5691"/>
                  <a:pt x="6388" y="6084"/>
                </a:cubicBezTo>
                <a:cubicBezTo>
                  <a:pt x="5901" y="7433"/>
                  <a:pt x="5627" y="8908"/>
                  <a:pt x="5589" y="10451"/>
                </a:cubicBezTo>
                <a:lnTo>
                  <a:pt x="1411" y="10451"/>
                </a:lnTo>
                <a:cubicBezTo>
                  <a:pt x="1494" y="8190"/>
                  <a:pt x="2376" y="6135"/>
                  <a:pt x="3785" y="4553"/>
                </a:cubicBezTo>
                <a:moveTo>
                  <a:pt x="11148" y="10451"/>
                </a:moveTo>
                <a:lnTo>
                  <a:pt x="11148" y="6950"/>
                </a:lnTo>
                <a:cubicBezTo>
                  <a:pt x="12339" y="6913"/>
                  <a:pt x="13484" y="6696"/>
                  <a:pt x="14558" y="6324"/>
                </a:cubicBezTo>
                <a:cubicBezTo>
                  <a:pt x="15018" y="7598"/>
                  <a:pt x="15276" y="8992"/>
                  <a:pt x="15314" y="10451"/>
                </a:cubicBezTo>
                <a:cubicBezTo>
                  <a:pt x="15314" y="10451"/>
                  <a:pt x="11148" y="10451"/>
                  <a:pt x="11148" y="10451"/>
                </a:cubicBezTo>
                <a:close/>
                <a:moveTo>
                  <a:pt x="14311" y="15882"/>
                </a:moveTo>
                <a:cubicBezTo>
                  <a:pt x="13309" y="15559"/>
                  <a:pt x="12247" y="15380"/>
                  <a:pt x="11148" y="15346"/>
                </a:cubicBezTo>
                <a:lnTo>
                  <a:pt x="11148" y="11148"/>
                </a:lnTo>
                <a:lnTo>
                  <a:pt x="15314" y="11148"/>
                </a:lnTo>
                <a:cubicBezTo>
                  <a:pt x="15270" y="12844"/>
                  <a:pt x="14914" y="14445"/>
                  <a:pt x="14311" y="15882"/>
                </a:cubicBezTo>
                <a:moveTo>
                  <a:pt x="14683" y="16757"/>
                </a:moveTo>
                <a:cubicBezTo>
                  <a:pt x="15476" y="17063"/>
                  <a:pt x="16218" y="17466"/>
                  <a:pt x="16904" y="17941"/>
                </a:cubicBezTo>
                <a:cubicBezTo>
                  <a:pt x="15632" y="19031"/>
                  <a:pt x="14067" y="19781"/>
                  <a:pt x="12344" y="20068"/>
                </a:cubicBezTo>
                <a:cubicBezTo>
                  <a:pt x="13280" y="19136"/>
                  <a:pt x="14076" y="18017"/>
                  <a:pt x="14683" y="16757"/>
                </a:cubicBezTo>
                <a:moveTo>
                  <a:pt x="11148" y="20188"/>
                </a:moveTo>
                <a:lnTo>
                  <a:pt x="11148" y="16043"/>
                </a:lnTo>
                <a:cubicBezTo>
                  <a:pt x="12146" y="16075"/>
                  <a:pt x="13113" y="16231"/>
                  <a:pt x="14025" y="16516"/>
                </a:cubicBezTo>
                <a:cubicBezTo>
                  <a:pt x="13314" y="17970"/>
                  <a:pt x="12343" y="19223"/>
                  <a:pt x="11185" y="20186"/>
                </a:cubicBezTo>
                <a:cubicBezTo>
                  <a:pt x="11185" y="20186"/>
                  <a:pt x="11148" y="20188"/>
                  <a:pt x="11148" y="20188"/>
                </a:cubicBezTo>
                <a:close/>
                <a:moveTo>
                  <a:pt x="9255" y="20068"/>
                </a:moveTo>
                <a:cubicBezTo>
                  <a:pt x="7532" y="19781"/>
                  <a:pt x="5967" y="19031"/>
                  <a:pt x="4695" y="17941"/>
                </a:cubicBezTo>
                <a:cubicBezTo>
                  <a:pt x="5381" y="17466"/>
                  <a:pt x="6123" y="17063"/>
                  <a:pt x="6916" y="16757"/>
                </a:cubicBezTo>
                <a:cubicBezTo>
                  <a:pt x="7523" y="18017"/>
                  <a:pt x="8319" y="19136"/>
                  <a:pt x="9255" y="20068"/>
                </a:cubicBezTo>
                <a:moveTo>
                  <a:pt x="10451" y="11148"/>
                </a:moveTo>
                <a:lnTo>
                  <a:pt x="10451" y="15346"/>
                </a:lnTo>
                <a:cubicBezTo>
                  <a:pt x="9352" y="15380"/>
                  <a:pt x="8290" y="15559"/>
                  <a:pt x="7288" y="15882"/>
                </a:cubicBezTo>
                <a:cubicBezTo>
                  <a:pt x="6685" y="14445"/>
                  <a:pt x="6329" y="12844"/>
                  <a:pt x="6285" y="11148"/>
                </a:cubicBezTo>
                <a:cubicBezTo>
                  <a:pt x="6285" y="11148"/>
                  <a:pt x="10451" y="11148"/>
                  <a:pt x="10451" y="11148"/>
                </a:cubicBezTo>
                <a:close/>
                <a:moveTo>
                  <a:pt x="7041" y="6324"/>
                </a:moveTo>
                <a:cubicBezTo>
                  <a:pt x="8115" y="6696"/>
                  <a:pt x="9260" y="6913"/>
                  <a:pt x="10451" y="6950"/>
                </a:cubicBezTo>
                <a:lnTo>
                  <a:pt x="10451" y="10451"/>
                </a:lnTo>
                <a:lnTo>
                  <a:pt x="6285" y="10451"/>
                </a:lnTo>
                <a:cubicBezTo>
                  <a:pt x="6324" y="8992"/>
                  <a:pt x="6581" y="7598"/>
                  <a:pt x="7041" y="6324"/>
                </a:cubicBezTo>
                <a:moveTo>
                  <a:pt x="6651" y="5442"/>
                </a:moveTo>
                <a:cubicBezTo>
                  <a:pt x="5790" y="5084"/>
                  <a:pt x="4993" y="4609"/>
                  <a:pt x="4263" y="4050"/>
                </a:cubicBezTo>
                <a:cubicBezTo>
                  <a:pt x="5606" y="2749"/>
                  <a:pt x="7332" y="1851"/>
                  <a:pt x="9255" y="1531"/>
                </a:cubicBezTo>
                <a:cubicBezTo>
                  <a:pt x="8175" y="2610"/>
                  <a:pt x="7286" y="3939"/>
                  <a:pt x="6651" y="5442"/>
                </a:cubicBezTo>
                <a:moveTo>
                  <a:pt x="10451" y="1411"/>
                </a:moveTo>
                <a:lnTo>
                  <a:pt x="10451" y="6253"/>
                </a:lnTo>
                <a:cubicBezTo>
                  <a:pt x="9352" y="6217"/>
                  <a:pt x="8296" y="6021"/>
                  <a:pt x="7303" y="5681"/>
                </a:cubicBezTo>
                <a:cubicBezTo>
                  <a:pt x="8029" y="3972"/>
                  <a:pt x="9101" y="2507"/>
                  <a:pt x="10415" y="1413"/>
                </a:cubicBezTo>
                <a:cubicBezTo>
                  <a:pt x="10427" y="1412"/>
                  <a:pt x="10439" y="1411"/>
                  <a:pt x="10451" y="1411"/>
                </a:cubicBezTo>
                <a:moveTo>
                  <a:pt x="12344" y="1531"/>
                </a:moveTo>
                <a:cubicBezTo>
                  <a:pt x="14267" y="1851"/>
                  <a:pt x="15993" y="2749"/>
                  <a:pt x="17336" y="4050"/>
                </a:cubicBezTo>
                <a:cubicBezTo>
                  <a:pt x="16606" y="4609"/>
                  <a:pt x="15809" y="5084"/>
                  <a:pt x="14948" y="5442"/>
                </a:cubicBezTo>
                <a:cubicBezTo>
                  <a:pt x="14313" y="3939"/>
                  <a:pt x="13424" y="2610"/>
                  <a:pt x="12344" y="1531"/>
                </a:cubicBezTo>
                <a:moveTo>
                  <a:pt x="11184" y="1413"/>
                </a:moveTo>
                <a:cubicBezTo>
                  <a:pt x="12498" y="2507"/>
                  <a:pt x="13570" y="3972"/>
                  <a:pt x="14296" y="5681"/>
                </a:cubicBezTo>
                <a:cubicBezTo>
                  <a:pt x="13303" y="6021"/>
                  <a:pt x="12247" y="6217"/>
                  <a:pt x="11148" y="6253"/>
                </a:cubicBezTo>
                <a:lnTo>
                  <a:pt x="11148" y="1411"/>
                </a:lnTo>
                <a:cubicBezTo>
                  <a:pt x="11160" y="1411"/>
                  <a:pt x="11172" y="1412"/>
                  <a:pt x="11184" y="1413"/>
                </a:cubicBezTo>
                <a:moveTo>
                  <a:pt x="10414" y="20186"/>
                </a:moveTo>
                <a:cubicBezTo>
                  <a:pt x="9256" y="19223"/>
                  <a:pt x="8285" y="17970"/>
                  <a:pt x="7574" y="16516"/>
                </a:cubicBezTo>
                <a:cubicBezTo>
                  <a:pt x="8486" y="16231"/>
                  <a:pt x="9453" y="16075"/>
                  <a:pt x="10451" y="16043"/>
                </a:cubicBezTo>
                <a:lnTo>
                  <a:pt x="10451" y="20188"/>
                </a:lnTo>
                <a:cubicBezTo>
                  <a:pt x="10451" y="20188"/>
                  <a:pt x="10414" y="20186"/>
                  <a:pt x="10414" y="20186"/>
                </a:cubicBezTo>
                <a:close/>
                <a:moveTo>
                  <a:pt x="20188" y="10451"/>
                </a:moveTo>
                <a:lnTo>
                  <a:pt x="16010" y="10451"/>
                </a:lnTo>
                <a:cubicBezTo>
                  <a:pt x="15972" y="8908"/>
                  <a:pt x="15698" y="7433"/>
                  <a:pt x="15211" y="6084"/>
                </a:cubicBezTo>
                <a:cubicBezTo>
                  <a:pt x="16151" y="5691"/>
                  <a:pt x="17020" y="5170"/>
                  <a:pt x="17814" y="4553"/>
                </a:cubicBezTo>
                <a:cubicBezTo>
                  <a:pt x="19223" y="6135"/>
                  <a:pt x="20105" y="8190"/>
                  <a:pt x="20188" y="10451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pic>
        <p:nvPicPr>
          <p:cNvPr id="9" name="图片 8" descr="31393935333132383b31393939333838353bb4b4d2e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1515" y="1939925"/>
            <a:ext cx="551180" cy="551180"/>
          </a:xfrm>
          <a:prstGeom prst="rect">
            <a:avLst/>
          </a:prstGeom>
        </p:spPr>
      </p:pic>
      <p:sp>
        <p:nvSpPr>
          <p:cNvPr id="93" name="Freeform 497"/>
          <p:cNvSpPr>
            <a:spLocks noEditPoints="1"/>
          </p:cNvSpPr>
          <p:nvPr/>
        </p:nvSpPr>
        <p:spPr bwMode="auto">
          <a:xfrm>
            <a:off x="1854200" y="2007870"/>
            <a:ext cx="431165" cy="415290"/>
          </a:xfrm>
          <a:custGeom>
            <a:avLst/>
            <a:gdLst>
              <a:gd name="T0" fmla="*/ 44 w 176"/>
              <a:gd name="T1" fmla="*/ 64 h 176"/>
              <a:gd name="T2" fmla="*/ 64 w 176"/>
              <a:gd name="T3" fmla="*/ 44 h 176"/>
              <a:gd name="T4" fmla="*/ 44 w 176"/>
              <a:gd name="T5" fmla="*/ 24 h 176"/>
              <a:gd name="T6" fmla="*/ 24 w 176"/>
              <a:gd name="T7" fmla="*/ 44 h 176"/>
              <a:gd name="T8" fmla="*/ 44 w 176"/>
              <a:gd name="T9" fmla="*/ 64 h 176"/>
              <a:gd name="T10" fmla="*/ 44 w 176"/>
              <a:gd name="T11" fmla="*/ 32 h 176"/>
              <a:gd name="T12" fmla="*/ 56 w 176"/>
              <a:gd name="T13" fmla="*/ 44 h 176"/>
              <a:gd name="T14" fmla="*/ 44 w 176"/>
              <a:gd name="T15" fmla="*/ 56 h 176"/>
              <a:gd name="T16" fmla="*/ 32 w 176"/>
              <a:gd name="T17" fmla="*/ 44 h 176"/>
              <a:gd name="T18" fmla="*/ 44 w 176"/>
              <a:gd name="T19" fmla="*/ 32 h 176"/>
              <a:gd name="T20" fmla="*/ 152 w 176"/>
              <a:gd name="T21" fmla="*/ 147 h 176"/>
              <a:gd name="T22" fmla="*/ 152 w 176"/>
              <a:gd name="T23" fmla="*/ 146 h 176"/>
              <a:gd name="T24" fmla="*/ 151 w 176"/>
              <a:gd name="T25" fmla="*/ 145 h 176"/>
              <a:gd name="T26" fmla="*/ 116 w 176"/>
              <a:gd name="T27" fmla="*/ 95 h 176"/>
              <a:gd name="T28" fmla="*/ 116 w 176"/>
              <a:gd name="T29" fmla="*/ 95 h 176"/>
              <a:gd name="T30" fmla="*/ 112 w 176"/>
              <a:gd name="T31" fmla="*/ 92 h 176"/>
              <a:gd name="T32" fmla="*/ 109 w 176"/>
              <a:gd name="T33" fmla="*/ 93 h 176"/>
              <a:gd name="T34" fmla="*/ 93 w 176"/>
              <a:gd name="T35" fmla="*/ 110 h 176"/>
              <a:gd name="T36" fmla="*/ 72 w 176"/>
              <a:gd name="T37" fmla="*/ 78 h 176"/>
              <a:gd name="T38" fmla="*/ 68 w 176"/>
              <a:gd name="T39" fmla="*/ 76 h 176"/>
              <a:gd name="T40" fmla="*/ 65 w 176"/>
              <a:gd name="T41" fmla="*/ 78 h 176"/>
              <a:gd name="T42" fmla="*/ 65 w 176"/>
              <a:gd name="T43" fmla="*/ 78 h 176"/>
              <a:gd name="T44" fmla="*/ 25 w 176"/>
              <a:gd name="T45" fmla="*/ 146 h 176"/>
              <a:gd name="T46" fmla="*/ 25 w 176"/>
              <a:gd name="T47" fmla="*/ 146 h 176"/>
              <a:gd name="T48" fmla="*/ 24 w 176"/>
              <a:gd name="T49" fmla="*/ 148 h 176"/>
              <a:gd name="T50" fmla="*/ 28 w 176"/>
              <a:gd name="T51" fmla="*/ 152 h 176"/>
              <a:gd name="T52" fmla="*/ 148 w 176"/>
              <a:gd name="T53" fmla="*/ 152 h 176"/>
              <a:gd name="T54" fmla="*/ 152 w 176"/>
              <a:gd name="T55" fmla="*/ 148 h 176"/>
              <a:gd name="T56" fmla="*/ 152 w 176"/>
              <a:gd name="T57" fmla="*/ 147 h 176"/>
              <a:gd name="T58" fmla="*/ 35 w 176"/>
              <a:gd name="T59" fmla="*/ 144 h 176"/>
              <a:gd name="T60" fmla="*/ 68 w 176"/>
              <a:gd name="T61" fmla="*/ 87 h 176"/>
              <a:gd name="T62" fmla="*/ 88 w 176"/>
              <a:gd name="T63" fmla="*/ 118 h 176"/>
              <a:gd name="T64" fmla="*/ 89 w 176"/>
              <a:gd name="T65" fmla="*/ 119 h 176"/>
              <a:gd name="T66" fmla="*/ 89 w 176"/>
              <a:gd name="T67" fmla="*/ 119 h 176"/>
              <a:gd name="T68" fmla="*/ 92 w 176"/>
              <a:gd name="T69" fmla="*/ 120 h 176"/>
              <a:gd name="T70" fmla="*/ 95 w 176"/>
              <a:gd name="T71" fmla="*/ 119 h 176"/>
              <a:gd name="T72" fmla="*/ 112 w 176"/>
              <a:gd name="T73" fmla="*/ 102 h 176"/>
              <a:gd name="T74" fmla="*/ 140 w 176"/>
              <a:gd name="T75" fmla="*/ 144 h 176"/>
              <a:gd name="T76" fmla="*/ 35 w 176"/>
              <a:gd name="T77" fmla="*/ 144 h 176"/>
              <a:gd name="T78" fmla="*/ 160 w 176"/>
              <a:gd name="T79" fmla="*/ 0 h 176"/>
              <a:gd name="T80" fmla="*/ 16 w 176"/>
              <a:gd name="T81" fmla="*/ 0 h 176"/>
              <a:gd name="T82" fmla="*/ 0 w 176"/>
              <a:gd name="T83" fmla="*/ 16 h 176"/>
              <a:gd name="T84" fmla="*/ 0 w 176"/>
              <a:gd name="T85" fmla="*/ 160 h 176"/>
              <a:gd name="T86" fmla="*/ 16 w 176"/>
              <a:gd name="T87" fmla="*/ 176 h 176"/>
              <a:gd name="T88" fmla="*/ 160 w 176"/>
              <a:gd name="T89" fmla="*/ 176 h 176"/>
              <a:gd name="T90" fmla="*/ 176 w 176"/>
              <a:gd name="T91" fmla="*/ 160 h 176"/>
              <a:gd name="T92" fmla="*/ 176 w 176"/>
              <a:gd name="T93" fmla="*/ 16 h 176"/>
              <a:gd name="T94" fmla="*/ 160 w 176"/>
              <a:gd name="T95" fmla="*/ 0 h 176"/>
              <a:gd name="T96" fmla="*/ 168 w 176"/>
              <a:gd name="T97" fmla="*/ 160 h 176"/>
              <a:gd name="T98" fmla="*/ 160 w 176"/>
              <a:gd name="T99" fmla="*/ 168 h 176"/>
              <a:gd name="T100" fmla="*/ 16 w 176"/>
              <a:gd name="T101" fmla="*/ 168 h 176"/>
              <a:gd name="T102" fmla="*/ 8 w 176"/>
              <a:gd name="T103" fmla="*/ 160 h 176"/>
              <a:gd name="T104" fmla="*/ 8 w 176"/>
              <a:gd name="T105" fmla="*/ 16 h 176"/>
              <a:gd name="T106" fmla="*/ 16 w 176"/>
              <a:gd name="T107" fmla="*/ 8 h 176"/>
              <a:gd name="T108" fmla="*/ 160 w 176"/>
              <a:gd name="T109" fmla="*/ 8 h 176"/>
              <a:gd name="T110" fmla="*/ 168 w 176"/>
              <a:gd name="T111" fmla="*/ 16 h 176"/>
              <a:gd name="T112" fmla="*/ 168 w 176"/>
              <a:gd name="T113" fmla="*/ 16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76" h="176">
                <a:moveTo>
                  <a:pt x="44" y="64"/>
                </a:moveTo>
                <a:cubicBezTo>
                  <a:pt x="55" y="64"/>
                  <a:pt x="64" y="55"/>
                  <a:pt x="64" y="44"/>
                </a:cubicBezTo>
                <a:cubicBezTo>
                  <a:pt x="64" y="33"/>
                  <a:pt x="55" y="24"/>
                  <a:pt x="44" y="24"/>
                </a:cubicBezTo>
                <a:cubicBezTo>
                  <a:pt x="33" y="24"/>
                  <a:pt x="24" y="33"/>
                  <a:pt x="24" y="44"/>
                </a:cubicBezTo>
                <a:cubicBezTo>
                  <a:pt x="24" y="55"/>
                  <a:pt x="33" y="64"/>
                  <a:pt x="44" y="64"/>
                </a:cubicBezTo>
                <a:close/>
                <a:moveTo>
                  <a:pt x="44" y="32"/>
                </a:moveTo>
                <a:cubicBezTo>
                  <a:pt x="51" y="32"/>
                  <a:pt x="56" y="37"/>
                  <a:pt x="56" y="44"/>
                </a:cubicBezTo>
                <a:cubicBezTo>
                  <a:pt x="56" y="51"/>
                  <a:pt x="51" y="56"/>
                  <a:pt x="44" y="56"/>
                </a:cubicBezTo>
                <a:cubicBezTo>
                  <a:pt x="37" y="56"/>
                  <a:pt x="32" y="51"/>
                  <a:pt x="32" y="44"/>
                </a:cubicBezTo>
                <a:cubicBezTo>
                  <a:pt x="32" y="37"/>
                  <a:pt x="37" y="32"/>
                  <a:pt x="44" y="32"/>
                </a:cubicBezTo>
                <a:close/>
                <a:moveTo>
                  <a:pt x="152" y="147"/>
                </a:moveTo>
                <a:cubicBezTo>
                  <a:pt x="152" y="146"/>
                  <a:pt x="152" y="146"/>
                  <a:pt x="152" y="146"/>
                </a:cubicBezTo>
                <a:cubicBezTo>
                  <a:pt x="151" y="146"/>
                  <a:pt x="151" y="146"/>
                  <a:pt x="151" y="145"/>
                </a:cubicBezTo>
                <a:cubicBezTo>
                  <a:pt x="116" y="95"/>
                  <a:pt x="116" y="95"/>
                  <a:pt x="116" y="95"/>
                </a:cubicBezTo>
                <a:cubicBezTo>
                  <a:pt x="116" y="95"/>
                  <a:pt x="116" y="95"/>
                  <a:pt x="116" y="95"/>
                </a:cubicBezTo>
                <a:cubicBezTo>
                  <a:pt x="115" y="93"/>
                  <a:pt x="114" y="92"/>
                  <a:pt x="112" y="92"/>
                </a:cubicBezTo>
                <a:cubicBezTo>
                  <a:pt x="111" y="92"/>
                  <a:pt x="110" y="92"/>
                  <a:pt x="109" y="93"/>
                </a:cubicBezTo>
                <a:cubicBezTo>
                  <a:pt x="93" y="110"/>
                  <a:pt x="93" y="110"/>
                  <a:pt x="93" y="110"/>
                </a:cubicBezTo>
                <a:cubicBezTo>
                  <a:pt x="72" y="78"/>
                  <a:pt x="72" y="78"/>
                  <a:pt x="72" y="78"/>
                </a:cubicBezTo>
                <a:cubicBezTo>
                  <a:pt x="71" y="77"/>
                  <a:pt x="70" y="76"/>
                  <a:pt x="68" y="76"/>
                </a:cubicBezTo>
                <a:cubicBezTo>
                  <a:pt x="67" y="76"/>
                  <a:pt x="65" y="77"/>
                  <a:pt x="65" y="78"/>
                </a:cubicBezTo>
                <a:cubicBezTo>
                  <a:pt x="65" y="78"/>
                  <a:pt x="65" y="78"/>
                  <a:pt x="65" y="78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4" y="146"/>
                  <a:pt x="24" y="147"/>
                  <a:pt x="24" y="148"/>
                </a:cubicBezTo>
                <a:cubicBezTo>
                  <a:pt x="24" y="150"/>
                  <a:pt x="26" y="152"/>
                  <a:pt x="28" y="152"/>
                </a:cubicBezTo>
                <a:cubicBezTo>
                  <a:pt x="148" y="152"/>
                  <a:pt x="148" y="152"/>
                  <a:pt x="148" y="152"/>
                </a:cubicBezTo>
                <a:cubicBezTo>
                  <a:pt x="150" y="152"/>
                  <a:pt x="152" y="150"/>
                  <a:pt x="152" y="148"/>
                </a:cubicBezTo>
                <a:cubicBezTo>
                  <a:pt x="152" y="147"/>
                  <a:pt x="152" y="147"/>
                  <a:pt x="152" y="147"/>
                </a:cubicBezTo>
                <a:close/>
                <a:moveTo>
                  <a:pt x="35" y="144"/>
                </a:moveTo>
                <a:cubicBezTo>
                  <a:pt x="68" y="87"/>
                  <a:pt x="68" y="87"/>
                  <a:pt x="68" y="87"/>
                </a:cubicBezTo>
                <a:cubicBezTo>
                  <a:pt x="88" y="118"/>
                  <a:pt x="88" y="118"/>
                  <a:pt x="88" y="118"/>
                </a:cubicBezTo>
                <a:cubicBezTo>
                  <a:pt x="89" y="118"/>
                  <a:pt x="89" y="118"/>
                  <a:pt x="89" y="119"/>
                </a:cubicBezTo>
                <a:cubicBezTo>
                  <a:pt x="89" y="119"/>
                  <a:pt x="89" y="119"/>
                  <a:pt x="89" y="119"/>
                </a:cubicBezTo>
                <a:cubicBezTo>
                  <a:pt x="90" y="120"/>
                  <a:pt x="91" y="120"/>
                  <a:pt x="92" y="120"/>
                </a:cubicBezTo>
                <a:cubicBezTo>
                  <a:pt x="93" y="120"/>
                  <a:pt x="94" y="120"/>
                  <a:pt x="95" y="119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140" y="144"/>
                  <a:pt x="140" y="144"/>
                  <a:pt x="140" y="144"/>
                </a:cubicBezTo>
                <a:lnTo>
                  <a:pt x="35" y="144"/>
                </a:lnTo>
                <a:close/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close/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705" name="Group 30"/>
          <p:cNvGrpSpPr/>
          <p:nvPr/>
        </p:nvGrpSpPr>
        <p:grpSpPr>
          <a:xfrm>
            <a:off x="7248912" y="1998841"/>
            <a:ext cx="448119" cy="448119"/>
            <a:chOff x="7683741" y="5257172"/>
            <a:chExt cx="493713" cy="493713"/>
          </a:xfrm>
          <a:solidFill>
            <a:schemeClr val="bg1"/>
          </a:solidFill>
        </p:grpSpPr>
        <p:sp>
          <p:nvSpPr>
            <p:cNvPr id="706" name="Freeform 200"/>
            <p:cNvSpPr/>
            <p:nvPr/>
          </p:nvSpPr>
          <p:spPr bwMode="auto">
            <a:xfrm>
              <a:off x="7683741" y="5257172"/>
              <a:ext cx="493713" cy="493713"/>
            </a:xfrm>
            <a:custGeom>
              <a:avLst/>
              <a:gdLst>
                <a:gd name="T0" fmla="*/ 46 w 239"/>
                <a:gd name="T1" fmla="*/ 154 h 239"/>
                <a:gd name="T2" fmla="*/ 0 w 239"/>
                <a:gd name="T3" fmla="*/ 138 h 239"/>
                <a:gd name="T4" fmla="*/ 31 w 239"/>
                <a:gd name="T5" fmla="*/ 115 h 239"/>
                <a:gd name="T6" fmla="*/ 70 w 239"/>
                <a:gd name="T7" fmla="*/ 115 h 239"/>
                <a:gd name="T8" fmla="*/ 130 w 239"/>
                <a:gd name="T9" fmla="*/ 24 h 239"/>
                <a:gd name="T10" fmla="*/ 231 w 239"/>
                <a:gd name="T11" fmla="*/ 8 h 239"/>
                <a:gd name="T12" fmla="*/ 215 w 239"/>
                <a:gd name="T13" fmla="*/ 109 h 239"/>
                <a:gd name="T14" fmla="*/ 124 w 239"/>
                <a:gd name="T15" fmla="*/ 169 h 239"/>
                <a:gd name="T16" fmla="*/ 124 w 239"/>
                <a:gd name="T17" fmla="*/ 208 h 239"/>
                <a:gd name="T18" fmla="*/ 101 w 239"/>
                <a:gd name="T19" fmla="*/ 239 h 239"/>
                <a:gd name="T20" fmla="*/ 85 w 239"/>
                <a:gd name="T21" fmla="*/ 193 h 239"/>
                <a:gd name="T22" fmla="*/ 46 w 239"/>
                <a:gd name="T23" fmla="*/ 15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9" h="239">
                  <a:moveTo>
                    <a:pt x="46" y="154"/>
                  </a:moveTo>
                  <a:cubicBezTo>
                    <a:pt x="0" y="138"/>
                    <a:pt x="0" y="138"/>
                    <a:pt x="0" y="138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70" y="115"/>
                    <a:pt x="70" y="115"/>
                    <a:pt x="70" y="115"/>
                  </a:cubicBezTo>
                  <a:cubicBezTo>
                    <a:pt x="84" y="85"/>
                    <a:pt x="98" y="57"/>
                    <a:pt x="130" y="24"/>
                  </a:cubicBezTo>
                  <a:cubicBezTo>
                    <a:pt x="154" y="0"/>
                    <a:pt x="231" y="8"/>
                    <a:pt x="231" y="8"/>
                  </a:cubicBezTo>
                  <a:cubicBezTo>
                    <a:pt x="231" y="8"/>
                    <a:pt x="239" y="85"/>
                    <a:pt x="215" y="109"/>
                  </a:cubicBezTo>
                  <a:cubicBezTo>
                    <a:pt x="182" y="141"/>
                    <a:pt x="154" y="155"/>
                    <a:pt x="124" y="169"/>
                  </a:cubicBezTo>
                  <a:cubicBezTo>
                    <a:pt x="124" y="208"/>
                    <a:pt x="124" y="208"/>
                    <a:pt x="124" y="208"/>
                  </a:cubicBezTo>
                  <a:cubicBezTo>
                    <a:pt x="101" y="239"/>
                    <a:pt x="101" y="239"/>
                    <a:pt x="101" y="239"/>
                  </a:cubicBezTo>
                  <a:cubicBezTo>
                    <a:pt x="85" y="193"/>
                    <a:pt x="85" y="193"/>
                    <a:pt x="85" y="193"/>
                  </a:cubicBezTo>
                  <a:lnTo>
                    <a:pt x="46" y="154"/>
                  </a:lnTo>
                  <a:close/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707" name="Freeform 201"/>
            <p:cNvSpPr/>
            <p:nvPr/>
          </p:nvSpPr>
          <p:spPr bwMode="auto">
            <a:xfrm>
              <a:off x="7683741" y="5634997"/>
              <a:ext cx="115888" cy="115888"/>
            </a:xfrm>
            <a:custGeom>
              <a:avLst/>
              <a:gdLst>
                <a:gd name="T0" fmla="*/ 40 w 56"/>
                <a:gd name="T1" fmla="*/ 0 h 56"/>
                <a:gd name="T2" fmla="*/ 11 w 56"/>
                <a:gd name="T3" fmla="*/ 14 h 56"/>
                <a:gd name="T4" fmla="*/ 0 w 56"/>
                <a:gd name="T5" fmla="*/ 56 h 56"/>
                <a:gd name="T6" fmla="*/ 44 w 56"/>
                <a:gd name="T7" fmla="*/ 47 h 56"/>
                <a:gd name="T8" fmla="*/ 56 w 56"/>
                <a:gd name="T9" fmla="*/ 1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40" y="0"/>
                  </a:moveTo>
                  <a:cubicBezTo>
                    <a:pt x="40" y="0"/>
                    <a:pt x="20" y="5"/>
                    <a:pt x="11" y="14"/>
                  </a:cubicBezTo>
                  <a:cubicBezTo>
                    <a:pt x="2" y="24"/>
                    <a:pt x="0" y="56"/>
                    <a:pt x="0" y="56"/>
                  </a:cubicBezTo>
                  <a:cubicBezTo>
                    <a:pt x="0" y="56"/>
                    <a:pt x="35" y="56"/>
                    <a:pt x="44" y="47"/>
                  </a:cubicBezTo>
                  <a:cubicBezTo>
                    <a:pt x="53" y="38"/>
                    <a:pt x="56" y="16"/>
                    <a:pt x="56" y="16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708" name="Oval 202"/>
            <p:cNvSpPr>
              <a:spLocks noChangeArrowheads="1"/>
            </p:cNvSpPr>
            <p:nvPr/>
          </p:nvSpPr>
          <p:spPr bwMode="auto">
            <a:xfrm>
              <a:off x="7972666" y="5361947"/>
              <a:ext cx="100013" cy="100013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219200" y="2942590"/>
            <a:ext cx="5278582" cy="817880"/>
          </a:xfrm>
        </p:spPr>
        <p:txBody>
          <a:bodyPr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</a:rPr>
              <a:t>评价期内工作重要成果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6" name="图片 15" descr="LOGO+专业成就非凡（横板）_1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642620" y="368935"/>
            <a:ext cx="2327910" cy="4121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项目案例详述</a:t>
            </a:r>
            <a:r>
              <a:rPr lang="en-US" altLang="zh-CN" dirty="0"/>
              <a:t>-BIM</a:t>
            </a:r>
            <a:r>
              <a:rPr dirty="0"/>
              <a:t>引擎迭代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7" name="图片 6" descr="LOGO+专业成就非凡（横板）_1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9345295" y="368935"/>
            <a:ext cx="2327910" cy="412115"/>
          </a:xfrm>
          <a:prstGeom prst="rect">
            <a:avLst/>
          </a:prstGeom>
        </p:spPr>
      </p:pic>
      <p:cxnSp>
        <p:nvCxnSpPr>
          <p:cNvPr id="45" name="直接连接符 44"/>
          <p:cNvCxnSpPr/>
          <p:nvPr userDrawn="1"/>
        </p:nvCxnSpPr>
        <p:spPr>
          <a:xfrm>
            <a:off x="445770" y="890905"/>
            <a:ext cx="2880995" cy="0"/>
          </a:xfrm>
          <a:prstGeom prst="line">
            <a:avLst/>
          </a:prstGeom>
          <a:ln>
            <a:gradFill>
              <a:gsLst>
                <a:gs pos="54000">
                  <a:srgbClr val="FFC820">
                    <a:alpha val="100000"/>
                  </a:srgbClr>
                </a:gs>
                <a:gs pos="0">
                  <a:srgbClr val="FFC820">
                    <a:alpha val="16000"/>
                  </a:srgbClr>
                </a:gs>
                <a:gs pos="100000">
                  <a:srgbClr val="FFC820">
                    <a:alpha val="0"/>
                  </a:srgb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962450" y="1316608"/>
            <a:ext cx="4244784" cy="4244784"/>
          </a:xfrm>
          <a:prstGeom prst="rect">
            <a:avLst/>
          </a:prstGeom>
        </p:spPr>
      </p:pic>
      <p:sp>
        <p:nvSpPr>
          <p:cNvPr id="37" name="textbox 37"/>
          <p:cNvSpPr/>
          <p:nvPr/>
        </p:nvSpPr>
        <p:spPr>
          <a:xfrm>
            <a:off x="446405" y="1259205"/>
            <a:ext cx="3936365" cy="238760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114000"/>
              </a:lnSpc>
            </a:pPr>
            <a:r>
              <a:rPr sz="1500" spc="60" dirty="0">
                <a:ln w="5793" cap="flat" cmpd="sng">
                  <a:solidFill>
                    <a:srgbClr val="5B9BD5">
                      <a:alpha val="100000"/>
                    </a:srgbClr>
                  </a:solidFill>
                  <a:prstDash val="solid"/>
                  <a:bevel/>
                </a:ln>
                <a:solidFill>
                  <a:srgbClr val="5B9BD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事情是在什么情况下发生？</a:t>
            </a:r>
            <a:endParaRPr sz="1500" spc="60" dirty="0">
              <a:ln w="5793" cap="flat" cmpd="sng">
                <a:solidFill>
                  <a:srgbClr val="5B9BD5">
                    <a:alpha val="100000"/>
                  </a:srgbClr>
                </a:solidFill>
                <a:prstDash val="solid"/>
                <a:bevel/>
              </a:ln>
              <a:solidFill>
                <a:srgbClr val="5B9BD5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rtl="0" eaLnBrk="0">
              <a:lnSpc>
                <a:spcPct val="84000"/>
              </a:lnSpc>
            </a:pPr>
            <a:endParaRPr lang="en-US" altLang="en-US" sz="1500" dirty="0"/>
          </a:p>
          <a:p>
            <a:pPr marL="285750" indent="-285750" algn="l" rtl="0" eaLnBrk="0">
              <a:lnSpc>
                <a:spcPct val="84000"/>
              </a:lnSpc>
              <a:buFont typeface="Wingdings" panose="05000000000000000000" charset="0"/>
              <a:buChar char="l"/>
            </a:pPr>
            <a:r>
              <a:rPr lang="en-US" sz="1500" spc="100" dirty="0">
                <a:solidFill>
                  <a:srgbClr val="66666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SDK</a:t>
            </a:r>
            <a:r>
              <a:rPr lang="zh-CN" altLang="en-US" sz="1500" spc="100" dirty="0">
                <a:solidFill>
                  <a:srgbClr val="66666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的调用，配置复杂后</a:t>
            </a:r>
            <a:r>
              <a:rPr lang="zh-CN" altLang="en-US" sz="1500" b="1" spc="100" dirty="0">
                <a:solidFill>
                  <a:srgbClr val="66666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繁琐不易区分</a:t>
            </a:r>
            <a:r>
              <a:rPr lang="zh-CN" altLang="en-US" sz="1500" spc="100" dirty="0">
                <a:solidFill>
                  <a:srgbClr val="66666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；</a:t>
            </a:r>
            <a:endParaRPr lang="en-US" altLang="en-US" sz="1500" dirty="0"/>
          </a:p>
          <a:p>
            <a:pPr marL="285750" indent="-285750" algn="l" rtl="0" eaLnBrk="0">
              <a:lnSpc>
                <a:spcPts val="1915"/>
              </a:lnSpc>
              <a:spcBef>
                <a:spcPts val="65"/>
              </a:spcBef>
              <a:buFont typeface="Wingdings" panose="05000000000000000000" charset="0"/>
              <a:buChar char="l"/>
            </a:pPr>
            <a:r>
              <a:rPr lang="en-US" sz="1500" spc="50" dirty="0">
                <a:solidFill>
                  <a:srgbClr val="66666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SDK</a:t>
            </a:r>
            <a:r>
              <a:rPr lang="zh-CN" altLang="en-US" sz="1500" spc="50" dirty="0">
                <a:solidFill>
                  <a:srgbClr val="66666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包就一个</a:t>
            </a:r>
            <a:r>
              <a:rPr lang="en-US" altLang="zh-CN" sz="1500" spc="50" dirty="0">
                <a:solidFill>
                  <a:srgbClr val="66666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js</a:t>
            </a:r>
            <a:r>
              <a:rPr lang="zh-CN" altLang="en-US" sz="1500" spc="50" dirty="0">
                <a:solidFill>
                  <a:srgbClr val="66666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文件，文件过大且没有</a:t>
            </a:r>
            <a:r>
              <a:rPr lang="zh-CN" altLang="en-US" sz="1500" b="1" spc="50" dirty="0">
                <a:solidFill>
                  <a:srgbClr val="66666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版本号</a:t>
            </a:r>
            <a:r>
              <a:rPr lang="zh-CN" altLang="en-US" sz="1500" spc="50" dirty="0">
                <a:solidFill>
                  <a:srgbClr val="66666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区分</a:t>
            </a:r>
            <a:r>
              <a:rPr sz="1500" spc="10" dirty="0">
                <a:solidFill>
                  <a:srgbClr val="666666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;</a:t>
            </a:r>
            <a:endParaRPr sz="1500" spc="10" dirty="0">
              <a:solidFill>
                <a:srgbClr val="666666">
                  <a:alpha val="100000"/>
                </a:srgbClr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285750" indent="-285750" algn="l" rtl="0" eaLnBrk="0">
              <a:lnSpc>
                <a:spcPts val="1915"/>
              </a:lnSpc>
              <a:spcBef>
                <a:spcPts val="65"/>
              </a:spcBef>
              <a:buFont typeface="Wingdings" panose="05000000000000000000" charset="0"/>
              <a:buChar char="l"/>
            </a:pPr>
            <a:r>
              <a:rPr lang="zh-CN" sz="1500" spc="10" dirty="0">
                <a:solidFill>
                  <a:srgbClr val="666666">
                    <a:alpha val="10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+mn-ea"/>
              </a:rPr>
              <a:t>项目庞大后没有</a:t>
            </a:r>
            <a:r>
              <a:rPr lang="en-US" altLang="zh-CN" sz="1500" b="1" spc="10" dirty="0">
                <a:solidFill>
                  <a:srgbClr val="666666">
                    <a:alpha val="10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+mn-ea"/>
              </a:rPr>
              <a:t>type</a:t>
            </a:r>
            <a:r>
              <a:rPr lang="zh-CN" altLang="en-US" sz="1500" b="1" spc="10" dirty="0">
                <a:solidFill>
                  <a:srgbClr val="666666">
                    <a:alpha val="10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+mn-ea"/>
              </a:rPr>
              <a:t>类型</a:t>
            </a:r>
            <a:r>
              <a:rPr lang="zh-CN" altLang="en-US" sz="1500" spc="10" dirty="0">
                <a:solidFill>
                  <a:srgbClr val="666666">
                    <a:alpha val="10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+mn-ea"/>
              </a:rPr>
              <a:t>区分，不易维护和阅读代码；</a:t>
            </a:r>
            <a:endParaRPr lang="zh-CN" altLang="en-US" sz="1500" spc="10" dirty="0">
              <a:solidFill>
                <a:srgbClr val="666666">
                  <a:alpha val="100000"/>
                </a:srgbClr>
              </a:solidFill>
              <a:latin typeface="Calibri" panose="020F0502020204030204"/>
              <a:ea typeface="宋体" panose="02010600030101010101" pitchFamily="2" charset="-122"/>
              <a:cs typeface="Calibri" panose="020F0502020204030204"/>
            </a:endParaRPr>
          </a:p>
          <a:p>
            <a:pPr marL="285750" indent="-285750" algn="l" rtl="0" eaLnBrk="0">
              <a:lnSpc>
                <a:spcPts val="1915"/>
              </a:lnSpc>
              <a:spcBef>
                <a:spcPts val="65"/>
              </a:spcBef>
              <a:buFont typeface="Wingdings" panose="05000000000000000000" charset="0"/>
              <a:buChar char="l"/>
            </a:pPr>
            <a:r>
              <a:rPr lang="zh-CN" altLang="en-US" sz="1500" spc="10" dirty="0">
                <a:solidFill>
                  <a:srgbClr val="666666">
                    <a:alpha val="10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+mn-ea"/>
              </a:rPr>
              <a:t>文档</a:t>
            </a:r>
            <a:r>
              <a:rPr lang="zh-CN" altLang="en-US" sz="1500" b="1" spc="10" dirty="0">
                <a:solidFill>
                  <a:srgbClr val="666666">
                    <a:alpha val="10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+mn-ea"/>
              </a:rPr>
              <a:t>不会自动生成</a:t>
            </a:r>
            <a:r>
              <a:rPr lang="zh-CN" altLang="en-US" sz="1500" spc="10" dirty="0">
                <a:solidFill>
                  <a:srgbClr val="666666">
                    <a:alpha val="10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Calibri" panose="020F0502020204030204"/>
                <a:sym typeface="+mn-ea"/>
              </a:rPr>
              <a:t>，需要手写使用文档</a:t>
            </a:r>
            <a:endParaRPr lang="en-US" altLang="en-US" sz="1500" dirty="0"/>
          </a:p>
        </p:txBody>
      </p:sp>
      <p:sp>
        <p:nvSpPr>
          <p:cNvPr id="39" name="textbox 39"/>
          <p:cNvSpPr/>
          <p:nvPr/>
        </p:nvSpPr>
        <p:spPr>
          <a:xfrm>
            <a:off x="7924165" y="3820160"/>
            <a:ext cx="4102100" cy="259524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94000"/>
              </a:lnSpc>
            </a:pPr>
            <a:r>
              <a:rPr sz="1500" spc="70" dirty="0">
                <a:ln w="5793" cap="flat" cmpd="sng">
                  <a:solidFill>
                    <a:srgbClr val="ED7D31">
                      <a:alpha val="100000"/>
                    </a:srgbClr>
                  </a:solidFill>
                  <a:prstDash val="solid"/>
                  <a:bevel/>
                </a:ln>
                <a:solidFill>
                  <a:srgbClr val="ED7D31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结果与收</a:t>
            </a:r>
            <a:r>
              <a:rPr sz="1500" spc="60" dirty="0">
                <a:ln w="5793" cap="flat" cmpd="sng">
                  <a:solidFill>
                    <a:srgbClr val="ED7D31">
                      <a:alpha val="100000"/>
                    </a:srgbClr>
                  </a:solidFill>
                  <a:prstDash val="solid"/>
                  <a:bevel/>
                </a:ln>
                <a:solidFill>
                  <a:srgbClr val="ED7D31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获</a:t>
            </a:r>
            <a:r>
              <a:rPr sz="1500" spc="90" dirty="0">
                <a:ln w="5793" cap="flat" cmpd="sng">
                  <a:solidFill>
                    <a:srgbClr val="ED7D31">
                      <a:alpha val="100000"/>
                    </a:srgbClr>
                  </a:solidFill>
                  <a:prstDash val="solid"/>
                  <a:bevel/>
                </a:ln>
                <a:solidFill>
                  <a:srgbClr val="ED7D31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endParaRPr sz="1500" spc="90" dirty="0">
              <a:ln w="5793" cap="flat" cmpd="sng">
                <a:solidFill>
                  <a:srgbClr val="ED7D31">
                    <a:alpha val="100000"/>
                  </a:srgbClr>
                </a:solidFill>
                <a:prstDash val="solid"/>
                <a:bevel/>
              </a:ln>
              <a:solidFill>
                <a:srgbClr val="ED7D31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 rtl="0" eaLnBrk="0">
              <a:lnSpc>
                <a:spcPct val="114000"/>
              </a:lnSpc>
            </a:pPr>
            <a:endParaRPr sz="1500" spc="90" dirty="0">
              <a:ln w="5793" cap="flat" cmpd="sng">
                <a:solidFill>
                  <a:srgbClr val="ED7D31">
                    <a:alpha val="100000"/>
                  </a:srgbClr>
                </a:solidFill>
                <a:prstDash val="solid"/>
                <a:bevel/>
              </a:ln>
              <a:solidFill>
                <a:srgbClr val="ED7D31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 rtl="0" eaLnBrk="0">
              <a:lnSpc>
                <a:spcPct val="114000"/>
              </a:lnSpc>
            </a:pPr>
            <a:r>
              <a:rPr sz="1500" spc="100" dirty="0">
                <a:ln w="5793" cap="flat" cmpd="sng">
                  <a:solidFill>
                    <a:srgbClr val="666666">
                      <a:alpha val="100000"/>
                    </a:srgbClr>
                  </a:solidFill>
                  <a:prstDash val="solid"/>
                  <a:bevel/>
                </a:ln>
                <a:solidFill>
                  <a:srgbClr val="666666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结果</a:t>
            </a:r>
            <a:r>
              <a:rPr sz="1500" spc="110" dirty="0">
                <a:ln w="5793" cap="flat" cmpd="sng">
                  <a:solidFill>
                    <a:srgbClr val="666666">
                      <a:alpha val="100000"/>
                    </a:srgbClr>
                  </a:solidFill>
                  <a:prstDash val="solid"/>
                  <a:bevel/>
                </a:ln>
                <a:solidFill>
                  <a:srgbClr val="666666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en-US" sz="1500" spc="100" dirty="0">
                <a:solidFill>
                  <a:srgbClr val="66666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集高德和</a:t>
            </a:r>
            <a:r>
              <a:rPr lang="en-US" altLang="zh-CN" sz="1500" spc="100" dirty="0">
                <a:solidFill>
                  <a:srgbClr val="66666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bimface</a:t>
            </a:r>
            <a:r>
              <a:rPr lang="zh-CN" altLang="en-US" sz="1500" spc="100" dirty="0">
                <a:solidFill>
                  <a:srgbClr val="66666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之所长，</a:t>
            </a:r>
            <a:r>
              <a:rPr lang="en-US" sz="1500" spc="100" dirty="0">
                <a:solidFill>
                  <a:srgbClr val="66666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SDK</a:t>
            </a:r>
            <a:r>
              <a:rPr lang="zh-CN" altLang="en-US" sz="1500" spc="100" dirty="0">
                <a:solidFill>
                  <a:srgbClr val="66666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使用更专业。有了</a:t>
            </a:r>
            <a:r>
              <a:rPr lang="en-US" altLang="zh-CN" sz="1500" spc="100" dirty="0">
                <a:solidFill>
                  <a:srgbClr val="66666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ts</a:t>
            </a:r>
            <a:r>
              <a:rPr lang="zh-CN" altLang="en-US" sz="1500" spc="100" dirty="0">
                <a:solidFill>
                  <a:srgbClr val="66666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类型，代码更易于维护及阅读。一键生成文档，文档内容更专业且无需手写维护文档。</a:t>
            </a: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300" dirty="0"/>
          </a:p>
          <a:p>
            <a:pPr marL="12700" algn="l" rtl="0" eaLnBrk="0">
              <a:lnSpc>
                <a:spcPct val="109000"/>
              </a:lnSpc>
              <a:spcBef>
                <a:spcPts val="5"/>
              </a:spcBef>
            </a:pPr>
            <a:r>
              <a:rPr sz="1500" spc="110" dirty="0">
                <a:ln w="5793" cap="flat" cmpd="sng">
                  <a:solidFill>
                    <a:srgbClr val="666666">
                      <a:alpha val="100000"/>
                    </a:srgbClr>
                  </a:solidFill>
                  <a:prstDash val="solid"/>
                  <a:bevel/>
                </a:ln>
                <a:solidFill>
                  <a:srgbClr val="666666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收获</a:t>
            </a:r>
            <a:r>
              <a:rPr sz="1500" spc="120" dirty="0">
                <a:ln w="5793" cap="flat" cmpd="sng">
                  <a:solidFill>
                    <a:srgbClr val="666666">
                      <a:alpha val="100000"/>
                    </a:srgbClr>
                  </a:solidFill>
                  <a:prstDash val="solid"/>
                  <a:bevel/>
                </a:ln>
                <a:solidFill>
                  <a:srgbClr val="666666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sz="1500" spc="100" dirty="0">
                <a:solidFill>
                  <a:srgbClr val="66666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在</a:t>
            </a:r>
            <a:r>
              <a:rPr lang="zh-CN" sz="1500" spc="100" dirty="0">
                <a:solidFill>
                  <a:srgbClr val="66666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不同的阶段对代码和架构有不一样的理解，不盲目追求最好的，基于当前写出更好的代码，并运用到实践中，步步提升。</a:t>
            </a:r>
            <a:endParaRPr lang="en-US" altLang="en-US" sz="1500" dirty="0"/>
          </a:p>
        </p:txBody>
      </p:sp>
      <p:sp>
        <p:nvSpPr>
          <p:cNvPr id="11" name="textbox 40"/>
          <p:cNvSpPr/>
          <p:nvPr/>
        </p:nvSpPr>
        <p:spPr>
          <a:xfrm>
            <a:off x="4759060" y="2008714"/>
            <a:ext cx="2544445" cy="318007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38000"/>
              </a:lnSpc>
            </a:pPr>
            <a:endParaRPr lang="en-US" altLang="en-US" sz="100" dirty="0"/>
          </a:p>
          <a:p>
            <a:pPr indent="125730" algn="l" rtl="0" eaLnBrk="0">
              <a:lnSpc>
                <a:spcPct val="75000"/>
              </a:lnSpc>
            </a:pPr>
            <a:r>
              <a:rPr sz="11400" spc="30" dirty="0">
                <a:solidFill>
                  <a:srgbClr val="5B9BD5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</a:t>
            </a:r>
            <a:r>
              <a:rPr sz="11400" spc="30" dirty="0">
                <a:solidFill>
                  <a:srgbClr val="5B9BD5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</a:t>
            </a:r>
            <a:r>
              <a:rPr sz="11400" spc="20" dirty="0">
                <a:solidFill>
                  <a:srgbClr val="5B9BD5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1400" spc="30" dirty="0">
                <a:solidFill>
                  <a:srgbClr val="5B9BD5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</a:t>
            </a:r>
            <a:endParaRPr lang="en-US" altLang="en-US" sz="11400" dirty="0"/>
          </a:p>
          <a:p>
            <a:pPr algn="l" rtl="0" eaLnBrk="0">
              <a:lnSpc>
                <a:spcPct val="101000"/>
              </a:lnSpc>
            </a:pPr>
            <a:endParaRPr lang="en-US" altLang="en-US" sz="3700" dirty="0"/>
          </a:p>
          <a:p>
            <a:pPr algn="l" rtl="0" eaLnBrk="0">
              <a:lnSpc>
                <a:spcPct val="22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74000"/>
              </a:lnSpc>
            </a:pPr>
            <a:r>
              <a:rPr sz="11400" spc="-45" dirty="0">
                <a:solidFill>
                  <a:srgbClr val="ED7D31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</a:t>
            </a:r>
            <a:r>
              <a:rPr sz="11400" spc="-200" dirty="0">
                <a:solidFill>
                  <a:srgbClr val="ED7D31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 </a:t>
            </a:r>
            <a:r>
              <a:rPr sz="11400" spc="-40" dirty="0">
                <a:solidFill>
                  <a:srgbClr val="ED7D31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</a:t>
            </a:r>
            <a:endParaRPr lang="en-US" altLang="en-US" sz="11400" dirty="0"/>
          </a:p>
        </p:txBody>
      </p:sp>
      <p:sp>
        <p:nvSpPr>
          <p:cNvPr id="12" name="textbox 41"/>
          <p:cNvSpPr/>
          <p:nvPr/>
        </p:nvSpPr>
        <p:spPr>
          <a:xfrm>
            <a:off x="7924165" y="1316355"/>
            <a:ext cx="3039110" cy="202311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100000"/>
              </a:lnSpc>
            </a:pPr>
            <a:r>
              <a:rPr sz="1500" spc="40" dirty="0">
                <a:ln w="5793" cap="flat" cmpd="sng">
                  <a:solidFill>
                    <a:srgbClr val="5B9BD5">
                      <a:alpha val="100000"/>
                    </a:srgbClr>
                  </a:solidFill>
                  <a:prstDash val="solid"/>
                  <a:bevel/>
                </a:ln>
                <a:solidFill>
                  <a:srgbClr val="5B9BD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如何明确任务</a:t>
            </a:r>
            <a:r>
              <a:rPr sz="1500" spc="5" dirty="0">
                <a:ln w="5793" cap="flat" cmpd="sng">
                  <a:solidFill>
                    <a:srgbClr val="5B9BD5">
                      <a:alpha val="100000"/>
                    </a:srgbClr>
                  </a:solidFill>
                  <a:prstDash val="solid"/>
                  <a:bevel/>
                </a:ln>
                <a:solidFill>
                  <a:srgbClr val="5B9BD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？</a:t>
            </a:r>
            <a:endParaRPr sz="1500" spc="5" dirty="0">
              <a:ln w="5793" cap="flat" cmpd="sng">
                <a:solidFill>
                  <a:srgbClr val="5B9BD5">
                    <a:alpha val="100000"/>
                  </a:srgbClr>
                </a:solidFill>
                <a:prstDash val="solid"/>
                <a:bevel/>
              </a:ln>
              <a:solidFill>
                <a:srgbClr val="5B9BD5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12700" algn="l" rtl="0" eaLnBrk="0">
              <a:lnSpc>
                <a:spcPct val="100000"/>
              </a:lnSpc>
            </a:pPr>
            <a:endParaRPr lang="en-US" altLang="en-US" sz="1000" dirty="0"/>
          </a:p>
          <a:p>
            <a:pPr marL="285750" indent="-285750" algn="l" rtl="0" eaLnBrk="0">
              <a:lnSpc>
                <a:spcPts val="1825"/>
              </a:lnSpc>
              <a:spcBef>
                <a:spcPts val="455"/>
              </a:spcBef>
              <a:buFont typeface="Wingdings" panose="05000000000000000000" charset="0"/>
              <a:buChar char="Ø"/>
            </a:pPr>
            <a:r>
              <a:rPr lang="zh-CN" altLang="en-US" sz="1500" b="1" spc="30" dirty="0">
                <a:solidFill>
                  <a:srgbClr val="66666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简化</a:t>
            </a:r>
            <a:r>
              <a:rPr lang="en-US" sz="1500" spc="30" dirty="0">
                <a:solidFill>
                  <a:srgbClr val="66666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sdk</a:t>
            </a:r>
            <a:r>
              <a:rPr lang="zh-CN" altLang="en-US" sz="1500" spc="30" dirty="0">
                <a:solidFill>
                  <a:srgbClr val="66666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使用</a:t>
            </a:r>
            <a:r>
              <a:rPr sz="1500" spc="50" dirty="0">
                <a:solidFill>
                  <a:srgbClr val="66666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</a:t>
            </a:r>
            <a:endParaRPr lang="en-US" altLang="en-US" sz="1500" dirty="0"/>
          </a:p>
          <a:p>
            <a:pPr marL="285750" indent="-285750" algn="l" rtl="0" eaLnBrk="0">
              <a:lnSpc>
                <a:spcPts val="1825"/>
              </a:lnSpc>
              <a:spcBef>
                <a:spcPts val="95"/>
              </a:spcBef>
              <a:buFont typeface="Wingdings" panose="05000000000000000000" charset="0"/>
              <a:buChar char="Ø"/>
            </a:pPr>
            <a:r>
              <a:rPr lang="zh-CN" altLang="en-US" sz="1500" b="1" spc="5" dirty="0">
                <a:solidFill>
                  <a:srgbClr val="66666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拆分</a:t>
            </a:r>
            <a:r>
              <a:rPr lang="en-US" sz="1500" spc="5" dirty="0">
                <a:solidFill>
                  <a:srgbClr val="66666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SDK</a:t>
            </a:r>
            <a:r>
              <a:rPr lang="zh-CN" altLang="en-US" sz="1500" spc="5" dirty="0">
                <a:solidFill>
                  <a:srgbClr val="66666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包大小，引入</a:t>
            </a:r>
            <a:r>
              <a:rPr lang="zh-CN" altLang="en-US" sz="1500" b="1" spc="5" dirty="0">
                <a:solidFill>
                  <a:srgbClr val="66666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版本号</a:t>
            </a:r>
            <a:r>
              <a:rPr lang="zh-CN" altLang="en-US" sz="1500" spc="5" dirty="0">
                <a:solidFill>
                  <a:srgbClr val="66666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zh-CN" altLang="en-US" sz="1500" b="1" spc="5" dirty="0">
                <a:solidFill>
                  <a:srgbClr val="66666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动态加载</a:t>
            </a:r>
            <a:r>
              <a:rPr lang="en-US" altLang="zh-CN" sz="1500" spc="5" dirty="0">
                <a:solidFill>
                  <a:srgbClr val="66666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SDK</a:t>
            </a:r>
            <a:r>
              <a:rPr sz="1500" spc="40" dirty="0">
                <a:solidFill>
                  <a:srgbClr val="66666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</a:t>
            </a:r>
            <a:endParaRPr lang="en-US" altLang="en-US" sz="1500" dirty="0"/>
          </a:p>
          <a:p>
            <a:pPr marL="285750" indent="-285750" algn="l" rtl="0" eaLnBrk="0">
              <a:lnSpc>
                <a:spcPts val="1820"/>
              </a:lnSpc>
              <a:spcBef>
                <a:spcPts val="95"/>
              </a:spcBef>
              <a:buFont typeface="Wingdings" panose="05000000000000000000" charset="0"/>
              <a:buChar char="Ø"/>
            </a:pPr>
            <a:r>
              <a:rPr lang="zh-CN" sz="1500" spc="0" dirty="0">
                <a:ln w="5793" cap="flat" cmpd="sng">
                  <a:solidFill>
                    <a:srgbClr val="666666">
                      <a:alpha val="100000"/>
                    </a:srgbClr>
                  </a:solidFill>
                  <a:prstDash val="solid"/>
                  <a:bevel/>
                </a:ln>
                <a:solidFill>
                  <a:srgbClr val="666666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引入</a:t>
            </a:r>
            <a:r>
              <a:rPr lang="en-US" sz="1500" spc="0" dirty="0">
                <a:solidFill>
                  <a:srgbClr val="66666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typeScript</a:t>
            </a:r>
            <a:r>
              <a:rPr lang="zh-CN" altLang="en-US" sz="1500" spc="0" dirty="0">
                <a:solidFill>
                  <a:srgbClr val="66666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zh-CN" altLang="en-US" sz="1500" b="1" dirty="0">
                <a:solidFill>
                  <a:srgbClr val="66666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模块化</a:t>
            </a:r>
            <a:r>
              <a:rPr lang="zh-CN" altLang="en-US" sz="1500" b="1" spc="0" dirty="0">
                <a:solidFill>
                  <a:srgbClr val="66666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重构</a:t>
            </a:r>
            <a:r>
              <a:rPr lang="zh-CN" altLang="en-US" sz="1500" spc="0" dirty="0">
                <a:solidFill>
                  <a:srgbClr val="66666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相关代码；</a:t>
            </a:r>
            <a:endParaRPr lang="zh-CN" altLang="en-US" sz="1500" spc="0" dirty="0">
              <a:solidFill>
                <a:srgbClr val="666666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 algn="l" rtl="0" eaLnBrk="0">
              <a:lnSpc>
                <a:spcPts val="1820"/>
              </a:lnSpc>
              <a:spcBef>
                <a:spcPts val="95"/>
              </a:spcBef>
              <a:buFont typeface="Wingdings" panose="05000000000000000000" charset="0"/>
              <a:buChar char="Ø"/>
            </a:pPr>
            <a:r>
              <a:rPr lang="zh-CN" altLang="en-US" sz="1500" spc="0" dirty="0">
                <a:solidFill>
                  <a:srgbClr val="66666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使用</a:t>
            </a:r>
            <a:r>
              <a:rPr lang="en-US" altLang="zh-CN" sz="1500" spc="0" dirty="0">
                <a:solidFill>
                  <a:srgbClr val="66666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typedoc</a:t>
            </a:r>
            <a:r>
              <a:rPr lang="zh-CN" altLang="en-US" sz="1500" b="1" spc="0" dirty="0">
                <a:solidFill>
                  <a:srgbClr val="66666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自动生成文档</a:t>
            </a:r>
            <a:endParaRPr lang="zh-CN" altLang="en-US" sz="1500" spc="0" dirty="0">
              <a:solidFill>
                <a:srgbClr val="666666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 algn="l" rtl="0" eaLnBrk="0">
              <a:lnSpc>
                <a:spcPts val="1820"/>
              </a:lnSpc>
              <a:spcBef>
                <a:spcPts val="95"/>
              </a:spcBef>
            </a:pPr>
            <a:endParaRPr lang="en-US" altLang="en-US" sz="1500" dirty="0"/>
          </a:p>
        </p:txBody>
      </p:sp>
      <p:sp>
        <p:nvSpPr>
          <p:cNvPr id="15" name="文本框 14"/>
          <p:cNvSpPr txBox="1"/>
          <p:nvPr/>
        </p:nvSpPr>
        <p:spPr>
          <a:xfrm>
            <a:off x="445770" y="3820160"/>
            <a:ext cx="3936365" cy="2753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12700" algn="l" rtl="0" eaLnBrk="0">
              <a:lnSpc>
                <a:spcPct val="100000"/>
              </a:lnSpc>
              <a:spcBef>
                <a:spcPts val="120"/>
              </a:spcBef>
            </a:pPr>
            <a:r>
              <a:rPr sz="1400" spc="90" dirty="0">
                <a:ln w="5793" cap="flat" cmpd="sng">
                  <a:solidFill>
                    <a:srgbClr val="ED7D31">
                      <a:alpha val="100000"/>
                    </a:srgbClr>
                  </a:solidFill>
                  <a:prstDash val="solid"/>
                  <a:bevel/>
                </a:ln>
                <a:solidFill>
                  <a:srgbClr val="ED7D31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采用的</a:t>
            </a:r>
            <a:r>
              <a:rPr sz="1400" spc="85" dirty="0">
                <a:ln w="5793" cap="flat" cmpd="sng">
                  <a:solidFill>
                    <a:srgbClr val="ED7D31">
                      <a:alpha val="100000"/>
                    </a:srgbClr>
                  </a:solidFill>
                  <a:prstDash val="solid"/>
                  <a:bevel/>
                </a:ln>
                <a:solidFill>
                  <a:srgbClr val="ED7D31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行</a:t>
            </a:r>
            <a:r>
              <a:rPr sz="1400" spc="80" dirty="0">
                <a:ln w="5793" cap="flat" cmpd="sng">
                  <a:solidFill>
                    <a:srgbClr val="ED7D31">
                      <a:alpha val="100000"/>
                    </a:srgbClr>
                  </a:solidFill>
                  <a:prstDash val="solid"/>
                  <a:bevel/>
                </a:ln>
                <a:solidFill>
                  <a:srgbClr val="ED7D31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动方式</a:t>
            </a:r>
            <a:r>
              <a:rPr sz="1400" spc="100" dirty="0">
                <a:ln w="5793" cap="flat" cmpd="sng">
                  <a:solidFill>
                    <a:srgbClr val="ED7D31">
                      <a:alpha val="100000"/>
                    </a:srgbClr>
                  </a:solidFill>
                  <a:prstDash val="solid"/>
                  <a:bevel/>
                </a:ln>
                <a:solidFill>
                  <a:srgbClr val="ED7D31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endParaRPr sz="1400" spc="100" dirty="0">
              <a:ln w="5793" cap="flat" cmpd="sng">
                <a:solidFill>
                  <a:srgbClr val="ED7D31">
                    <a:alpha val="100000"/>
                  </a:srgbClr>
                </a:solidFill>
                <a:prstDash val="solid"/>
                <a:bevel/>
              </a:ln>
              <a:solidFill>
                <a:srgbClr val="ED7D31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12700" algn="l" rtl="0" eaLnBrk="0">
              <a:lnSpc>
                <a:spcPct val="100000"/>
              </a:lnSpc>
              <a:spcBef>
                <a:spcPts val="120"/>
              </a:spcBef>
            </a:pPr>
            <a:endParaRPr sz="1400" spc="100" dirty="0">
              <a:ln w="5793" cap="flat" cmpd="sng">
                <a:solidFill>
                  <a:srgbClr val="ED7D31">
                    <a:alpha val="100000"/>
                  </a:srgbClr>
                </a:solidFill>
                <a:prstDash val="solid"/>
                <a:bevel/>
              </a:ln>
              <a:solidFill>
                <a:srgbClr val="ED7D31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 rtl="0" eaLnBrk="0">
              <a:lnSpc>
                <a:spcPct val="100000"/>
              </a:lnSpc>
              <a:spcBef>
                <a:spcPts val="120"/>
              </a:spcBef>
              <a:buFont typeface="Wingdings" panose="05000000000000000000" charset="0"/>
              <a:buChar char="u"/>
            </a:pPr>
            <a:r>
              <a:rPr lang="zh-CN" sz="1400" spc="90" dirty="0">
                <a:solidFill>
                  <a:srgbClr val="66666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学习阅读高德地图</a:t>
            </a:r>
            <a:r>
              <a:rPr lang="en-US" altLang="zh-CN" sz="1400" spc="90" dirty="0">
                <a:solidFill>
                  <a:srgbClr val="66666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sdk</a:t>
            </a:r>
            <a:r>
              <a:rPr lang="zh-CN" altLang="en-US" sz="1400" spc="90" dirty="0">
                <a:solidFill>
                  <a:srgbClr val="66666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</a:t>
            </a:r>
            <a:r>
              <a:rPr lang="en-US" altLang="zh-CN" sz="1400" spc="90" dirty="0">
                <a:solidFill>
                  <a:srgbClr val="66666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bimface-sdk</a:t>
            </a:r>
            <a:r>
              <a:rPr lang="zh-CN" altLang="en-US" sz="1400" spc="90" dirty="0">
                <a:solidFill>
                  <a:srgbClr val="66666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的使用方式，模拟实现相关模式</a:t>
            </a:r>
            <a:endParaRPr lang="zh-CN" altLang="en-US" sz="1400" spc="90" dirty="0">
              <a:solidFill>
                <a:srgbClr val="666666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 rtl="0" eaLnBrk="0">
              <a:lnSpc>
                <a:spcPct val="100000"/>
              </a:lnSpc>
              <a:spcBef>
                <a:spcPts val="120"/>
              </a:spcBef>
              <a:buFont typeface="Wingdings" panose="05000000000000000000" charset="0"/>
              <a:buChar char="u"/>
            </a:pPr>
            <a:r>
              <a:rPr lang="zh-CN" altLang="en-US" sz="1400" b="1" spc="90" dirty="0">
                <a:solidFill>
                  <a:srgbClr val="66666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设计</a:t>
            </a:r>
            <a:r>
              <a:rPr lang="en-US" altLang="zh-CN" sz="1400" b="1" spc="90" dirty="0">
                <a:solidFill>
                  <a:srgbClr val="66666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sdkLoader</a:t>
            </a:r>
            <a:r>
              <a:rPr lang="zh-CN" altLang="en-US" sz="1400" b="1" spc="90" dirty="0">
                <a:solidFill>
                  <a:srgbClr val="66666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加载器：</a:t>
            </a:r>
            <a:r>
              <a:rPr lang="zh-CN" altLang="en-US" sz="1400" spc="90" dirty="0">
                <a:solidFill>
                  <a:srgbClr val="66666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用</a:t>
            </a:r>
            <a:r>
              <a:rPr lang="en-US" altLang="zh-CN" sz="1400" spc="90" dirty="0">
                <a:solidFill>
                  <a:srgbClr val="66666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loader</a:t>
            </a:r>
            <a:r>
              <a:rPr lang="zh-CN" altLang="en-US" sz="1400" spc="90" dirty="0">
                <a:solidFill>
                  <a:srgbClr val="66666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加载各资源文件，不同版本的文件</a:t>
            </a:r>
            <a:endParaRPr lang="zh-CN" altLang="en-US" sz="1400" spc="90" dirty="0">
              <a:solidFill>
                <a:srgbClr val="666666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 rtl="0" eaLnBrk="0">
              <a:lnSpc>
                <a:spcPct val="100000"/>
              </a:lnSpc>
              <a:spcBef>
                <a:spcPts val="120"/>
              </a:spcBef>
              <a:buFont typeface="Wingdings" panose="05000000000000000000" charset="0"/>
              <a:buChar char="u"/>
            </a:pPr>
            <a:r>
              <a:rPr lang="zh-CN" altLang="en-US" sz="1400" b="1" spc="90" dirty="0">
                <a:solidFill>
                  <a:srgbClr val="66666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设计不同的模块：</a:t>
            </a:r>
            <a:r>
              <a:rPr lang="en-US" altLang="zh-CN" sz="1400" spc="90" dirty="0">
                <a:solidFill>
                  <a:srgbClr val="66666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webAppModel</a:t>
            </a:r>
            <a:r>
              <a:rPr lang="zh-CN" altLang="en-US" sz="1400" spc="90" dirty="0">
                <a:solidFill>
                  <a:srgbClr val="66666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类、</a:t>
            </a:r>
            <a:r>
              <a:rPr lang="en-US" altLang="zh-CN" sz="1400" spc="90" dirty="0">
                <a:solidFill>
                  <a:srgbClr val="66666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webAppDwg</a:t>
            </a:r>
            <a:r>
              <a:rPr lang="zh-CN" altLang="en-US" sz="1400" spc="90" dirty="0">
                <a:solidFill>
                  <a:srgbClr val="66666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类和对应的</a:t>
            </a:r>
            <a:r>
              <a:rPr lang="en-US" altLang="zh-CN" sz="1400" spc="90" dirty="0">
                <a:solidFill>
                  <a:srgbClr val="66666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config</a:t>
            </a:r>
            <a:r>
              <a:rPr lang="zh-CN" altLang="en-US" sz="1400" spc="90" dirty="0">
                <a:solidFill>
                  <a:srgbClr val="66666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配置类来加载模型图纸</a:t>
            </a:r>
            <a:endParaRPr lang="zh-CN" altLang="en-US" sz="1400" spc="90" dirty="0">
              <a:solidFill>
                <a:srgbClr val="666666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 rtl="0" eaLnBrk="0">
              <a:lnSpc>
                <a:spcPct val="100000"/>
              </a:lnSpc>
              <a:spcBef>
                <a:spcPts val="120"/>
              </a:spcBef>
              <a:buFont typeface="Wingdings" panose="05000000000000000000" charset="0"/>
              <a:buChar char="u"/>
            </a:pPr>
            <a:r>
              <a:rPr lang="zh-CN" altLang="en-US" sz="1400" b="1" spc="90" dirty="0">
                <a:solidFill>
                  <a:srgbClr val="66666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引入</a:t>
            </a:r>
            <a:r>
              <a:rPr lang="en-US" altLang="zh-CN" sz="1400" b="1" spc="90" dirty="0">
                <a:solidFill>
                  <a:srgbClr val="66666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typeScript</a:t>
            </a:r>
            <a:r>
              <a:rPr lang="zh-CN" altLang="en-US" sz="1400" b="1" spc="90" dirty="0">
                <a:solidFill>
                  <a:srgbClr val="66666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en-US" altLang="zh-CN" sz="1400" b="1" spc="90" dirty="0">
                <a:solidFill>
                  <a:srgbClr val="66666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typedoc</a:t>
            </a:r>
            <a:r>
              <a:rPr lang="zh-CN" altLang="en-US" sz="1400" b="1" spc="90" dirty="0">
                <a:solidFill>
                  <a:srgbClr val="66666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zh-CN" altLang="en-US" sz="1400" spc="90" dirty="0">
                <a:solidFill>
                  <a:srgbClr val="66666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使用强类型来约束代码，按照文档生成语法规则编写注释及一键生成文档</a:t>
            </a:r>
            <a:endParaRPr lang="zh-CN" altLang="en-US" sz="1400" spc="90" dirty="0">
              <a:solidFill>
                <a:srgbClr val="666666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7" grpId="1"/>
      <p:bldP spid="12" grpId="0"/>
      <p:bldP spid="12" grpId="1"/>
      <p:bldP spid="15" grpId="0"/>
      <p:bldP spid="15" grpId="1"/>
      <p:bldP spid="39" grpId="0"/>
      <p:bldP spid="3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工作成果展示</a:t>
            </a:r>
            <a:r>
              <a:rPr lang="en-US" altLang="zh-CN" dirty="0"/>
              <a:t>-BIM</a:t>
            </a:r>
            <a:r>
              <a:rPr dirty="0"/>
              <a:t>引擎迭代</a:t>
            </a:r>
            <a:endParaRPr lang="zh-CN" altLang="en-US" dirty="0"/>
          </a:p>
        </p:txBody>
      </p:sp>
      <p:pic>
        <p:nvPicPr>
          <p:cNvPr id="7" name="图片 6" descr="LOGO+专业成就非凡（横板）_1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9345295" y="368935"/>
            <a:ext cx="2327910" cy="412115"/>
          </a:xfrm>
          <a:prstGeom prst="rect">
            <a:avLst/>
          </a:prstGeom>
        </p:spPr>
      </p:pic>
      <p:cxnSp>
        <p:nvCxnSpPr>
          <p:cNvPr id="45" name="直接连接符 44"/>
          <p:cNvCxnSpPr/>
          <p:nvPr userDrawn="1"/>
        </p:nvCxnSpPr>
        <p:spPr>
          <a:xfrm>
            <a:off x="445770" y="890905"/>
            <a:ext cx="2880995" cy="0"/>
          </a:xfrm>
          <a:prstGeom prst="line">
            <a:avLst/>
          </a:prstGeom>
          <a:ln>
            <a:gradFill>
              <a:gsLst>
                <a:gs pos="54000">
                  <a:srgbClr val="FFC820">
                    <a:alpha val="100000"/>
                  </a:srgbClr>
                </a:gs>
                <a:gs pos="0">
                  <a:srgbClr val="FFC820">
                    <a:alpha val="16000"/>
                  </a:srgbClr>
                </a:gs>
                <a:gs pos="100000">
                  <a:srgbClr val="FFC820">
                    <a:alpha val="0"/>
                  </a:srgb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235" y="1477645"/>
            <a:ext cx="6076950" cy="4572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" y="947420"/>
            <a:ext cx="4488180" cy="56318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工作成果展示</a:t>
            </a:r>
            <a:r>
              <a:rPr lang="en-US" altLang="zh-CN" dirty="0"/>
              <a:t>-BIM</a:t>
            </a:r>
            <a:r>
              <a:rPr dirty="0"/>
              <a:t>引擎迭代</a:t>
            </a:r>
            <a:endParaRPr lang="zh-CN" altLang="en-US" dirty="0"/>
          </a:p>
        </p:txBody>
      </p:sp>
      <p:pic>
        <p:nvPicPr>
          <p:cNvPr id="7" name="图片 6" descr="LOGO+专业成就非凡（横板）_1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9345295" y="368935"/>
            <a:ext cx="2327910" cy="412115"/>
          </a:xfrm>
          <a:prstGeom prst="rect">
            <a:avLst/>
          </a:prstGeom>
        </p:spPr>
      </p:pic>
      <p:cxnSp>
        <p:nvCxnSpPr>
          <p:cNvPr id="45" name="直接连接符 44"/>
          <p:cNvCxnSpPr/>
          <p:nvPr userDrawn="1"/>
        </p:nvCxnSpPr>
        <p:spPr>
          <a:xfrm>
            <a:off x="445770" y="890905"/>
            <a:ext cx="2880995" cy="0"/>
          </a:xfrm>
          <a:prstGeom prst="line">
            <a:avLst/>
          </a:prstGeom>
          <a:ln>
            <a:gradFill>
              <a:gsLst>
                <a:gs pos="54000">
                  <a:srgbClr val="FFC820">
                    <a:alpha val="100000"/>
                  </a:srgbClr>
                </a:gs>
                <a:gs pos="0">
                  <a:srgbClr val="FFC820">
                    <a:alpha val="16000"/>
                  </a:srgbClr>
                </a:gs>
                <a:gs pos="100000">
                  <a:srgbClr val="FFC820">
                    <a:alpha val="0"/>
                  </a:srgb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090" y="1343660"/>
            <a:ext cx="1857375" cy="18954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" y="1343660"/>
            <a:ext cx="1228725" cy="5143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2880" y="977265"/>
            <a:ext cx="3921760" cy="56083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0655" y="1049020"/>
            <a:ext cx="3696970" cy="475996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7.xml><?xml version="1.0" encoding="utf-8"?>
<p:tagLst xmlns:p="http://schemas.openxmlformats.org/presentationml/2006/main">
  <p:tag name="ISLIDE.VECTOR" val="c143bbdf-0557-482a-9fc7-6beb7fcc2b67"/>
</p:tagLst>
</file>

<file path=ppt/tags/tag8.xml><?xml version="1.0" encoding="utf-8"?>
<p:tagLst xmlns:p="http://schemas.openxmlformats.org/presentationml/2006/main">
  <p:tag name="KSO_WM_UNIT_TABLE_BEAUTIFY" val="smartTable{fa6ec391-032c-4599-8367-f9c0b0302c1b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1940</Words>
  <Application>WPS 演示</Application>
  <PresentationFormat>宽屏</PresentationFormat>
  <Paragraphs>226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42" baseType="lpstr">
      <vt:lpstr>Arial</vt:lpstr>
      <vt:lpstr>宋体</vt:lpstr>
      <vt:lpstr>Wingdings</vt:lpstr>
      <vt:lpstr>Calibri</vt:lpstr>
      <vt:lpstr>Baskerville</vt:lpstr>
      <vt:lpstr>微软雅黑</vt:lpstr>
      <vt:lpstr>思源宋体 CN</vt:lpstr>
      <vt:lpstr>Helvetica</vt:lpstr>
      <vt:lpstr>思源黑体 CN Bold</vt:lpstr>
      <vt:lpstr>黑体</vt:lpstr>
      <vt:lpstr>思源宋体 CN Heavy</vt:lpstr>
      <vt:lpstr>思源黑体 CN Normal</vt:lpstr>
      <vt:lpstr>Wingdings</vt:lpstr>
      <vt:lpstr>思源宋体 CN</vt:lpstr>
      <vt:lpstr>华文仿宋</vt:lpstr>
      <vt:lpstr>思源黑体 CN Regular</vt:lpstr>
      <vt:lpstr>微软雅黑 Light</vt:lpstr>
      <vt:lpstr>Gill Sans</vt:lpstr>
      <vt:lpstr>苹方 常规</vt:lpstr>
      <vt:lpstr>等线</vt:lpstr>
      <vt:lpstr>Arial Unicode MS</vt:lpstr>
      <vt:lpstr>Segoe Print</vt:lpstr>
      <vt:lpstr>Office 主题</vt:lpstr>
      <vt:lpstr>Office 主题​​</vt:lpstr>
      <vt:lpstr>PowerPoint 演示文稿</vt:lpstr>
      <vt:lpstr>PowerPoint 演示文稿</vt:lpstr>
      <vt:lpstr>PowerPoint 演示文稿</vt:lpstr>
      <vt:lpstr>自我介绍</vt:lpstr>
      <vt:lpstr>PowerPoint 演示文稿</vt:lpstr>
      <vt:lpstr>评价期内工作重要成果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不足与改进计划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山河木马</cp:lastModifiedBy>
  <cp:revision>51</cp:revision>
  <dcterms:created xsi:type="dcterms:W3CDTF">2017-07-19T09:30:00Z</dcterms:created>
  <dcterms:modified xsi:type="dcterms:W3CDTF">2022-01-21T05:57:37Z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2052-11.1.0.11294</vt:lpwstr>
  </property>
  <property fmtid="{D5CDD505-2E9C-101B-9397-08002B2CF9AE}" pid="3" name="ICV">
    <vt:lpwstr>2EAADBD227DC4C528DD013B2FDBD5CA3</vt:lpwstr>
  </property>
</Properties>
</file>